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Roboto" panose="02000000000000000000" pitchFamily="2" charset="0"/>
      <p:regular r:id="rId10"/>
      <p:bold r:id="rId11"/>
      <p:italic r:id="rId12"/>
      <p:boldItalic r:id="rId13"/>
    </p:embeddedFont>
    <p:embeddedFont>
      <p:font typeface="Roboto Bold" panose="02000000000000000000" pitchFamily="2" charset="0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A67E42-A136-73B2-F9FA-A106DFBDACFF}" v="11" dt="2024-12-04T19:30:17.481"/>
    <p1510:client id="{6277F2CE-23FE-027D-9853-E31F0170644B}" v="23" dt="2024-12-04T19:31:00.215"/>
    <p1510:client id="{9D3E9AF4-F259-936E-B0ED-98B624F7B0BA}" v="149" dt="2024-12-05T20:43:54.015"/>
    <p1510:client id="{FA0D9688-B4ED-9133-0A34-CC5C19113872}" v="6" dt="2024-12-04T19:36:21.2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474" y="5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S PAULO CALERA" userId="S::marcos.calera@fatec.sp.gov.br::2d68afd7-8aa9-4cdf-9c40-8cbe88011c2e" providerId="AD" clId="Web-{6277F2CE-23FE-027D-9853-E31F0170644B}"/>
    <pc:docChg chg="modSld">
      <pc:chgData name="MARCOS PAULO CALERA" userId="S::marcos.calera@fatec.sp.gov.br::2d68afd7-8aa9-4cdf-9c40-8cbe88011c2e" providerId="AD" clId="Web-{6277F2CE-23FE-027D-9853-E31F0170644B}" dt="2024-12-04T19:31:00.215" v="19" actId="1076"/>
      <pc:docMkLst>
        <pc:docMk/>
      </pc:docMkLst>
      <pc:sldChg chg="modSp">
        <pc:chgData name="MARCOS PAULO CALERA" userId="S::marcos.calera@fatec.sp.gov.br::2d68afd7-8aa9-4cdf-9c40-8cbe88011c2e" providerId="AD" clId="Web-{6277F2CE-23FE-027D-9853-E31F0170644B}" dt="2024-12-04T19:30:07.557" v="4" actId="14100"/>
        <pc:sldMkLst>
          <pc:docMk/>
          <pc:sldMk cId="0" sldId="256"/>
        </pc:sldMkLst>
        <pc:spChg chg="mod">
          <ac:chgData name="MARCOS PAULO CALERA" userId="S::marcos.calera@fatec.sp.gov.br::2d68afd7-8aa9-4cdf-9c40-8cbe88011c2e" providerId="AD" clId="Web-{6277F2CE-23FE-027D-9853-E31F0170644B}" dt="2024-12-04T19:30:07.557" v="4" actId="14100"/>
          <ac:spMkLst>
            <pc:docMk/>
            <pc:sldMk cId="0" sldId="256"/>
            <ac:spMk id="17" creationId="{00000000-0000-0000-0000-000000000000}"/>
          </ac:spMkLst>
        </pc:spChg>
      </pc:sldChg>
      <pc:sldChg chg="modSp">
        <pc:chgData name="MARCOS PAULO CALERA" userId="S::marcos.calera@fatec.sp.gov.br::2d68afd7-8aa9-4cdf-9c40-8cbe88011c2e" providerId="AD" clId="Web-{6277F2CE-23FE-027D-9853-E31F0170644B}" dt="2024-12-04T19:31:00.215" v="19" actId="1076"/>
        <pc:sldMkLst>
          <pc:docMk/>
          <pc:sldMk cId="0" sldId="263"/>
        </pc:sldMkLst>
        <pc:spChg chg="mod">
          <ac:chgData name="MARCOS PAULO CALERA" userId="S::marcos.calera@fatec.sp.gov.br::2d68afd7-8aa9-4cdf-9c40-8cbe88011c2e" providerId="AD" clId="Web-{6277F2CE-23FE-027D-9853-E31F0170644B}" dt="2024-12-04T19:30:34.511" v="16" actId="1076"/>
          <ac:spMkLst>
            <pc:docMk/>
            <pc:sldMk cId="0" sldId="263"/>
            <ac:spMk id="2" creationId="{00000000-0000-0000-0000-000000000000}"/>
          </ac:spMkLst>
        </pc:spChg>
        <pc:spChg chg="mod">
          <ac:chgData name="MARCOS PAULO CALERA" userId="S::marcos.calera@fatec.sp.gov.br::2d68afd7-8aa9-4cdf-9c40-8cbe88011c2e" providerId="AD" clId="Web-{6277F2CE-23FE-027D-9853-E31F0170644B}" dt="2024-12-04T19:30:34.511" v="13" actId="1076"/>
          <ac:spMkLst>
            <pc:docMk/>
            <pc:sldMk cId="0" sldId="263"/>
            <ac:spMk id="10" creationId="{00000000-0000-0000-0000-000000000000}"/>
          </ac:spMkLst>
        </pc:spChg>
        <pc:spChg chg="mod">
          <ac:chgData name="MARCOS PAULO CALERA" userId="S::marcos.calera@fatec.sp.gov.br::2d68afd7-8aa9-4cdf-9c40-8cbe88011c2e" providerId="AD" clId="Web-{6277F2CE-23FE-027D-9853-E31F0170644B}" dt="2024-12-04T19:30:34.511" v="12" actId="1076"/>
          <ac:spMkLst>
            <pc:docMk/>
            <pc:sldMk cId="0" sldId="263"/>
            <ac:spMk id="11" creationId="{00000000-0000-0000-0000-000000000000}"/>
          </ac:spMkLst>
        </pc:spChg>
        <pc:spChg chg="mod">
          <ac:chgData name="MARCOS PAULO CALERA" userId="S::marcos.calera@fatec.sp.gov.br::2d68afd7-8aa9-4cdf-9c40-8cbe88011c2e" providerId="AD" clId="Web-{6277F2CE-23FE-027D-9853-E31F0170644B}" dt="2024-12-04T19:31:00.215" v="19" actId="1076"/>
          <ac:spMkLst>
            <pc:docMk/>
            <pc:sldMk cId="0" sldId="263"/>
            <ac:spMk id="12" creationId="{00000000-0000-0000-0000-000000000000}"/>
          </ac:spMkLst>
        </pc:spChg>
        <pc:grpChg chg="mod">
          <ac:chgData name="MARCOS PAULO CALERA" userId="S::marcos.calera@fatec.sp.gov.br::2d68afd7-8aa9-4cdf-9c40-8cbe88011c2e" providerId="AD" clId="Web-{6277F2CE-23FE-027D-9853-E31F0170644B}" dt="2024-12-04T19:30:34.511" v="15" actId="1076"/>
          <ac:grpSpMkLst>
            <pc:docMk/>
            <pc:sldMk cId="0" sldId="263"/>
            <ac:grpSpMk id="3" creationId="{00000000-0000-0000-0000-000000000000}"/>
          </ac:grpSpMkLst>
        </pc:grpChg>
        <pc:grpChg chg="mod">
          <ac:chgData name="MARCOS PAULO CALERA" userId="S::marcos.calera@fatec.sp.gov.br::2d68afd7-8aa9-4cdf-9c40-8cbe88011c2e" providerId="AD" clId="Web-{6277F2CE-23FE-027D-9853-E31F0170644B}" dt="2024-12-04T19:30:34.511" v="14" actId="1076"/>
          <ac:grpSpMkLst>
            <pc:docMk/>
            <pc:sldMk cId="0" sldId="263"/>
            <ac:grpSpMk id="5" creationId="{00000000-0000-0000-0000-000000000000}"/>
          </ac:grpSpMkLst>
        </pc:grpChg>
        <pc:picChg chg="mod">
          <ac:chgData name="MARCOS PAULO CALERA" userId="S::marcos.calera@fatec.sp.gov.br::2d68afd7-8aa9-4cdf-9c40-8cbe88011c2e" providerId="AD" clId="Web-{6277F2CE-23FE-027D-9853-E31F0170644B}" dt="2024-12-04T19:30:48.512" v="18" actId="1076"/>
          <ac:picMkLst>
            <pc:docMk/>
            <pc:sldMk cId="0" sldId="263"/>
            <ac:picMk id="13" creationId="{AA0A9C34-02FB-7334-B8E9-13445674D579}"/>
          </ac:picMkLst>
        </pc:picChg>
      </pc:sldChg>
    </pc:docChg>
  </pc:docChgLst>
  <pc:docChgLst>
    <pc:chgData name="VICTOR JOSE PORTOLANI" userId="S::victor.portolani@fatec.sp.gov.br::d9d731f3-7f5b-4913-8baa-00c40c235d13" providerId="AD" clId="Web-{43A67E42-A136-73B2-F9FA-A106DFBDACFF}"/>
    <pc:docChg chg="modSld">
      <pc:chgData name="VICTOR JOSE PORTOLANI" userId="S::victor.portolani@fatec.sp.gov.br::d9d731f3-7f5b-4913-8baa-00c40c235d13" providerId="AD" clId="Web-{43A67E42-A136-73B2-F9FA-A106DFBDACFF}" dt="2024-12-04T19:30:17.481" v="7" actId="20577"/>
      <pc:docMkLst>
        <pc:docMk/>
      </pc:docMkLst>
      <pc:sldChg chg="addSp modSp">
        <pc:chgData name="VICTOR JOSE PORTOLANI" userId="S::victor.portolani@fatec.sp.gov.br::d9d731f3-7f5b-4913-8baa-00c40c235d13" providerId="AD" clId="Web-{43A67E42-A136-73B2-F9FA-A106DFBDACFF}" dt="2024-12-04T19:30:17.481" v="7" actId="20577"/>
        <pc:sldMkLst>
          <pc:docMk/>
          <pc:sldMk cId="0" sldId="263"/>
        </pc:sldMkLst>
        <pc:spChg chg="mod">
          <ac:chgData name="VICTOR JOSE PORTOLANI" userId="S::victor.portolani@fatec.sp.gov.br::d9d731f3-7f5b-4913-8baa-00c40c235d13" providerId="AD" clId="Web-{43A67E42-A136-73B2-F9FA-A106DFBDACFF}" dt="2024-12-04T19:30:17.481" v="7" actId="20577"/>
          <ac:spMkLst>
            <pc:docMk/>
            <pc:sldMk cId="0" sldId="263"/>
            <ac:spMk id="11" creationId="{00000000-0000-0000-0000-000000000000}"/>
          </ac:spMkLst>
        </pc:spChg>
        <pc:picChg chg="add mod">
          <ac:chgData name="VICTOR JOSE PORTOLANI" userId="S::victor.portolani@fatec.sp.gov.br::d9d731f3-7f5b-4913-8baa-00c40c235d13" providerId="AD" clId="Web-{43A67E42-A136-73B2-F9FA-A106DFBDACFF}" dt="2024-12-04T19:29:57.340" v="3" actId="1076"/>
          <ac:picMkLst>
            <pc:docMk/>
            <pc:sldMk cId="0" sldId="263"/>
            <ac:picMk id="13" creationId="{AA0A9C34-02FB-7334-B8E9-13445674D579}"/>
          </ac:picMkLst>
        </pc:picChg>
      </pc:sldChg>
    </pc:docChg>
  </pc:docChgLst>
  <pc:docChgLst>
    <pc:chgData name="MARCOS PAULO CALERA" userId="S::marcos.calera@fatec.sp.gov.br::2d68afd7-8aa9-4cdf-9c40-8cbe88011c2e" providerId="AD" clId="Web-{9D3E9AF4-F259-936E-B0ED-98B624F7B0BA}"/>
    <pc:docChg chg="modSld">
      <pc:chgData name="MARCOS PAULO CALERA" userId="S::marcos.calera@fatec.sp.gov.br::2d68afd7-8aa9-4cdf-9c40-8cbe88011c2e" providerId="AD" clId="Web-{9D3E9AF4-F259-936E-B0ED-98B624F7B0BA}" dt="2024-12-05T20:43:54.015" v="123" actId="1076"/>
      <pc:docMkLst>
        <pc:docMk/>
      </pc:docMkLst>
      <pc:sldChg chg="modSp">
        <pc:chgData name="MARCOS PAULO CALERA" userId="S::marcos.calera@fatec.sp.gov.br::2d68afd7-8aa9-4cdf-9c40-8cbe88011c2e" providerId="AD" clId="Web-{9D3E9AF4-F259-936E-B0ED-98B624F7B0BA}" dt="2024-12-05T19:25:59.331" v="117" actId="1076"/>
        <pc:sldMkLst>
          <pc:docMk/>
          <pc:sldMk cId="0" sldId="256"/>
        </pc:sldMkLst>
        <pc:spChg chg="mod">
          <ac:chgData name="MARCOS PAULO CALERA" userId="S::marcos.calera@fatec.sp.gov.br::2d68afd7-8aa9-4cdf-9c40-8cbe88011c2e" providerId="AD" clId="Web-{9D3E9AF4-F259-936E-B0ED-98B624F7B0BA}" dt="2024-12-05T18:32:50.928" v="102"/>
          <ac:spMkLst>
            <pc:docMk/>
            <pc:sldMk cId="0" sldId="256"/>
            <ac:spMk id="3" creationId="{00000000-0000-0000-0000-000000000000}"/>
          </ac:spMkLst>
        </pc:spChg>
        <pc:spChg chg="mod">
          <ac:chgData name="MARCOS PAULO CALERA" userId="S::marcos.calera@fatec.sp.gov.br::2d68afd7-8aa9-4cdf-9c40-8cbe88011c2e" providerId="AD" clId="Web-{9D3E9AF4-F259-936E-B0ED-98B624F7B0BA}" dt="2024-12-05T18:33:17.320" v="106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MARCOS PAULO CALERA" userId="S::marcos.calera@fatec.sp.gov.br::2d68afd7-8aa9-4cdf-9c40-8cbe88011c2e" providerId="AD" clId="Web-{9D3E9AF4-F259-936E-B0ED-98B624F7B0BA}" dt="2024-12-05T19:25:59.331" v="117" actId="1076"/>
          <ac:spMkLst>
            <pc:docMk/>
            <pc:sldMk cId="0" sldId="256"/>
            <ac:spMk id="16" creationId="{00000000-0000-0000-0000-000000000000}"/>
          </ac:spMkLst>
        </pc:spChg>
        <pc:grpChg chg="mod">
          <ac:chgData name="MARCOS PAULO CALERA" userId="S::marcos.calera@fatec.sp.gov.br::2d68afd7-8aa9-4cdf-9c40-8cbe88011c2e" providerId="AD" clId="Web-{9D3E9AF4-F259-936E-B0ED-98B624F7B0BA}" dt="2024-12-05T18:33:32.321" v="107" actId="14100"/>
          <ac:grpSpMkLst>
            <pc:docMk/>
            <pc:sldMk cId="0" sldId="256"/>
            <ac:grpSpMk id="2" creationId="{00000000-0000-0000-0000-000000000000}"/>
          </ac:grpSpMkLst>
        </pc:grpChg>
      </pc:sldChg>
      <pc:sldChg chg="addSp delSp modSp">
        <pc:chgData name="MARCOS PAULO CALERA" userId="S::marcos.calera@fatec.sp.gov.br::2d68afd7-8aa9-4cdf-9c40-8cbe88011c2e" providerId="AD" clId="Web-{9D3E9AF4-F259-936E-B0ED-98B624F7B0BA}" dt="2024-12-05T20:43:54.015" v="123" actId="1076"/>
        <pc:sldMkLst>
          <pc:docMk/>
          <pc:sldMk cId="0" sldId="257"/>
        </pc:sldMkLst>
        <pc:spChg chg="del ord topLvl">
          <ac:chgData name="MARCOS PAULO CALERA" userId="S::marcos.calera@fatec.sp.gov.br::2d68afd7-8aa9-4cdf-9c40-8cbe88011c2e" providerId="AD" clId="Web-{9D3E9AF4-F259-936E-B0ED-98B624F7B0BA}" dt="2024-12-05T18:20:39.945" v="32"/>
          <ac:spMkLst>
            <pc:docMk/>
            <pc:sldMk cId="0" sldId="257"/>
            <ac:spMk id="13" creationId="{00000000-0000-0000-0000-000000000000}"/>
          </ac:spMkLst>
        </pc:spChg>
        <pc:spChg chg="topLvl">
          <ac:chgData name="MARCOS PAULO CALERA" userId="S::marcos.calera@fatec.sp.gov.br::2d68afd7-8aa9-4cdf-9c40-8cbe88011c2e" providerId="AD" clId="Web-{9D3E9AF4-F259-936E-B0ED-98B624F7B0BA}" dt="2024-12-05T18:20:39.945" v="32"/>
          <ac:spMkLst>
            <pc:docMk/>
            <pc:sldMk cId="0" sldId="257"/>
            <ac:spMk id="14" creationId="{00000000-0000-0000-0000-000000000000}"/>
          </ac:spMkLst>
        </pc:spChg>
        <pc:spChg chg="ord">
          <ac:chgData name="MARCOS PAULO CALERA" userId="S::marcos.calera@fatec.sp.gov.br::2d68afd7-8aa9-4cdf-9c40-8cbe88011c2e" providerId="AD" clId="Web-{9D3E9AF4-F259-936E-B0ED-98B624F7B0BA}" dt="2024-12-05T18:24:57.242" v="75"/>
          <ac:spMkLst>
            <pc:docMk/>
            <pc:sldMk cId="0" sldId="257"/>
            <ac:spMk id="15" creationId="{00000000-0000-0000-0000-000000000000}"/>
          </ac:spMkLst>
        </pc:spChg>
        <pc:spChg chg="del mod ord topLvl">
          <ac:chgData name="MARCOS PAULO CALERA" userId="S::marcos.calera@fatec.sp.gov.br::2d68afd7-8aa9-4cdf-9c40-8cbe88011c2e" providerId="AD" clId="Web-{9D3E9AF4-F259-936E-B0ED-98B624F7B0BA}" dt="2024-12-05T18:20:21.428" v="26"/>
          <ac:spMkLst>
            <pc:docMk/>
            <pc:sldMk cId="0" sldId="257"/>
            <ac:spMk id="17" creationId="{00000000-0000-0000-0000-000000000000}"/>
          </ac:spMkLst>
        </pc:spChg>
        <pc:spChg chg="add del mod topLvl">
          <ac:chgData name="MARCOS PAULO CALERA" userId="S::marcos.calera@fatec.sp.gov.br::2d68afd7-8aa9-4cdf-9c40-8cbe88011c2e" providerId="AD" clId="Web-{9D3E9AF4-F259-936E-B0ED-98B624F7B0BA}" dt="2024-12-05T18:25:12.946" v="80" actId="1076"/>
          <ac:spMkLst>
            <pc:docMk/>
            <pc:sldMk cId="0" sldId="257"/>
            <ac:spMk id="18" creationId="{00000000-0000-0000-0000-000000000000}"/>
          </ac:spMkLst>
        </pc:spChg>
        <pc:spChg chg="mod">
          <ac:chgData name="MARCOS PAULO CALERA" userId="S::marcos.calera@fatec.sp.gov.br::2d68afd7-8aa9-4cdf-9c40-8cbe88011c2e" providerId="AD" clId="Web-{9D3E9AF4-F259-936E-B0ED-98B624F7B0BA}" dt="2024-12-05T18:19:34.566" v="10" actId="1076"/>
          <ac:spMkLst>
            <pc:docMk/>
            <pc:sldMk cId="0" sldId="257"/>
            <ac:spMk id="22" creationId="{00000000-0000-0000-0000-000000000000}"/>
          </ac:spMkLst>
        </pc:spChg>
        <pc:spChg chg="del mod ord topLvl">
          <ac:chgData name="MARCOS PAULO CALERA" userId="S::marcos.calera@fatec.sp.gov.br::2d68afd7-8aa9-4cdf-9c40-8cbe88011c2e" providerId="AD" clId="Web-{9D3E9AF4-F259-936E-B0ED-98B624F7B0BA}" dt="2024-12-05T18:20:31.835" v="30"/>
          <ac:spMkLst>
            <pc:docMk/>
            <pc:sldMk cId="0" sldId="257"/>
            <ac:spMk id="25" creationId="{00000000-0000-0000-0000-000000000000}"/>
          </ac:spMkLst>
        </pc:spChg>
        <pc:spChg chg="add del mod topLvl">
          <ac:chgData name="MARCOS PAULO CALERA" userId="S::marcos.calera@fatec.sp.gov.br::2d68afd7-8aa9-4cdf-9c40-8cbe88011c2e" providerId="AD" clId="Web-{9D3E9AF4-F259-936E-B0ED-98B624F7B0BA}" dt="2024-12-05T18:20:31.835" v="30"/>
          <ac:spMkLst>
            <pc:docMk/>
            <pc:sldMk cId="0" sldId="257"/>
            <ac:spMk id="26" creationId="{00000000-0000-0000-0000-000000000000}"/>
          </ac:spMkLst>
        </pc:spChg>
        <pc:spChg chg="mod">
          <ac:chgData name="MARCOS PAULO CALERA" userId="S::marcos.calera@fatec.sp.gov.br::2d68afd7-8aa9-4cdf-9c40-8cbe88011c2e" providerId="AD" clId="Web-{9D3E9AF4-F259-936E-B0ED-98B624F7B0BA}" dt="2024-12-05T18:21:24.417" v="53" actId="20577"/>
          <ac:spMkLst>
            <pc:docMk/>
            <pc:sldMk cId="0" sldId="257"/>
            <ac:spMk id="29" creationId="{00000000-0000-0000-0000-000000000000}"/>
          </ac:spMkLst>
        </pc:spChg>
        <pc:spChg chg="mod">
          <ac:chgData name="MARCOS PAULO CALERA" userId="S::marcos.calera@fatec.sp.gov.br::2d68afd7-8aa9-4cdf-9c40-8cbe88011c2e" providerId="AD" clId="Web-{9D3E9AF4-F259-936E-B0ED-98B624F7B0BA}" dt="2024-12-05T18:21:21.557" v="51" actId="20577"/>
          <ac:spMkLst>
            <pc:docMk/>
            <pc:sldMk cId="0" sldId="257"/>
            <ac:spMk id="31" creationId="{00000000-0000-0000-0000-000000000000}"/>
          </ac:spMkLst>
        </pc:spChg>
        <pc:spChg chg="mod">
          <ac:chgData name="MARCOS PAULO CALERA" userId="S::marcos.calera@fatec.sp.gov.br::2d68afd7-8aa9-4cdf-9c40-8cbe88011c2e" providerId="AD" clId="Web-{9D3E9AF4-F259-936E-B0ED-98B624F7B0BA}" dt="2024-12-05T18:20:58.868" v="35" actId="20577"/>
          <ac:spMkLst>
            <pc:docMk/>
            <pc:sldMk cId="0" sldId="257"/>
            <ac:spMk id="33" creationId="{00000000-0000-0000-0000-000000000000}"/>
          </ac:spMkLst>
        </pc:spChg>
        <pc:spChg chg="mod">
          <ac:chgData name="MARCOS PAULO CALERA" userId="S::marcos.calera@fatec.sp.gov.br::2d68afd7-8aa9-4cdf-9c40-8cbe88011c2e" providerId="AD" clId="Web-{9D3E9AF4-F259-936E-B0ED-98B624F7B0BA}" dt="2024-12-05T18:21:00.212" v="36" actId="1076"/>
          <ac:spMkLst>
            <pc:docMk/>
            <pc:sldMk cId="0" sldId="257"/>
            <ac:spMk id="34" creationId="{00000000-0000-0000-0000-000000000000}"/>
          </ac:spMkLst>
        </pc:spChg>
        <pc:spChg chg="mod">
          <ac:chgData name="MARCOS PAULO CALERA" userId="S::marcos.calera@fatec.sp.gov.br::2d68afd7-8aa9-4cdf-9c40-8cbe88011c2e" providerId="AD" clId="Web-{9D3E9AF4-F259-936E-B0ED-98B624F7B0BA}" dt="2024-12-05T18:21:12.307" v="44" actId="20577"/>
          <ac:spMkLst>
            <pc:docMk/>
            <pc:sldMk cId="0" sldId="257"/>
            <ac:spMk id="35" creationId="{00000000-0000-0000-0000-000000000000}"/>
          </ac:spMkLst>
        </pc:spChg>
        <pc:grpChg chg="del">
          <ac:chgData name="MARCOS PAULO CALERA" userId="S::marcos.calera@fatec.sp.gov.br::2d68afd7-8aa9-4cdf-9c40-8cbe88011c2e" providerId="AD" clId="Web-{9D3E9AF4-F259-936E-B0ED-98B624F7B0BA}" dt="2024-12-05T18:20:39.945" v="32"/>
          <ac:grpSpMkLst>
            <pc:docMk/>
            <pc:sldMk cId="0" sldId="257"/>
            <ac:grpSpMk id="12" creationId="{00000000-0000-0000-0000-000000000000}"/>
          </ac:grpSpMkLst>
        </pc:grpChg>
        <pc:grpChg chg="add del mod">
          <ac:chgData name="MARCOS PAULO CALERA" userId="S::marcos.calera@fatec.sp.gov.br::2d68afd7-8aa9-4cdf-9c40-8cbe88011c2e" providerId="AD" clId="Web-{9D3E9AF4-F259-936E-B0ED-98B624F7B0BA}" dt="2024-12-05T18:20:21.428" v="26"/>
          <ac:grpSpMkLst>
            <pc:docMk/>
            <pc:sldMk cId="0" sldId="257"/>
            <ac:grpSpMk id="16" creationId="{00000000-0000-0000-0000-000000000000}"/>
          </ac:grpSpMkLst>
        </pc:grpChg>
        <pc:grpChg chg="add del">
          <ac:chgData name="MARCOS PAULO CALERA" userId="S::marcos.calera@fatec.sp.gov.br::2d68afd7-8aa9-4cdf-9c40-8cbe88011c2e" providerId="AD" clId="Web-{9D3E9AF4-F259-936E-B0ED-98B624F7B0BA}" dt="2024-12-05T18:20:31.835" v="30"/>
          <ac:grpSpMkLst>
            <pc:docMk/>
            <pc:sldMk cId="0" sldId="257"/>
            <ac:grpSpMk id="24" creationId="{00000000-0000-0000-0000-000000000000}"/>
          </ac:grpSpMkLst>
        </pc:grpChg>
        <pc:picChg chg="add mod">
          <ac:chgData name="MARCOS PAULO CALERA" userId="S::marcos.calera@fatec.sp.gov.br::2d68afd7-8aa9-4cdf-9c40-8cbe88011c2e" providerId="AD" clId="Web-{9D3E9AF4-F259-936E-B0ED-98B624F7B0BA}" dt="2024-12-05T20:43:54.015" v="123" actId="1076"/>
          <ac:picMkLst>
            <pc:docMk/>
            <pc:sldMk cId="0" sldId="257"/>
            <ac:picMk id="12" creationId="{DACC644B-63C9-B5C7-691D-79A43E030031}"/>
          </ac:picMkLst>
        </pc:picChg>
        <pc:picChg chg="add del mod">
          <ac:chgData name="MARCOS PAULO CALERA" userId="S::marcos.calera@fatec.sp.gov.br::2d68afd7-8aa9-4cdf-9c40-8cbe88011c2e" providerId="AD" clId="Web-{9D3E9AF4-F259-936E-B0ED-98B624F7B0BA}" dt="2024-12-05T18:17:34.981" v="3"/>
          <ac:picMkLst>
            <pc:docMk/>
            <pc:sldMk cId="0" sldId="257"/>
            <ac:picMk id="36" creationId="{0BBED4D1-B173-A85D-D9A2-4299A846E524}"/>
          </ac:picMkLst>
        </pc:picChg>
        <pc:picChg chg="add del mod">
          <ac:chgData name="MARCOS PAULO CALERA" userId="S::marcos.calera@fatec.sp.gov.br::2d68afd7-8aa9-4cdf-9c40-8cbe88011c2e" providerId="AD" clId="Web-{9D3E9AF4-F259-936E-B0ED-98B624F7B0BA}" dt="2024-12-05T18:19:27.269" v="8"/>
          <ac:picMkLst>
            <pc:docMk/>
            <pc:sldMk cId="0" sldId="257"/>
            <ac:picMk id="37" creationId="{26F357F0-5753-0856-D4A2-7372901C509B}"/>
          </ac:picMkLst>
        </pc:picChg>
        <pc:picChg chg="add del mod">
          <ac:chgData name="MARCOS PAULO CALERA" userId="S::marcos.calera@fatec.sp.gov.br::2d68afd7-8aa9-4cdf-9c40-8cbe88011c2e" providerId="AD" clId="Web-{9D3E9AF4-F259-936E-B0ED-98B624F7B0BA}" dt="2024-12-05T18:22:24.936" v="63"/>
          <ac:picMkLst>
            <pc:docMk/>
            <pc:sldMk cId="0" sldId="257"/>
            <ac:picMk id="38" creationId="{DF305D47-E7B9-6502-7049-25F2CE1F62E4}"/>
          </ac:picMkLst>
        </pc:picChg>
        <pc:picChg chg="add mod ord">
          <ac:chgData name="MARCOS PAULO CALERA" userId="S::marcos.calera@fatec.sp.gov.br::2d68afd7-8aa9-4cdf-9c40-8cbe88011c2e" providerId="AD" clId="Web-{9D3E9AF4-F259-936E-B0ED-98B624F7B0BA}" dt="2024-12-05T18:25:19.369" v="82" actId="14100"/>
          <ac:picMkLst>
            <pc:docMk/>
            <pc:sldMk cId="0" sldId="257"/>
            <ac:picMk id="39" creationId="{988A6102-C35E-7657-AD55-E37143562971}"/>
          </ac:picMkLst>
        </pc:picChg>
        <pc:picChg chg="add mod">
          <ac:chgData name="MARCOS PAULO CALERA" userId="S::marcos.calera@fatec.sp.gov.br::2d68afd7-8aa9-4cdf-9c40-8cbe88011c2e" providerId="AD" clId="Web-{9D3E9AF4-F259-936E-B0ED-98B624F7B0BA}" dt="2024-12-05T18:48:36.815" v="115" actId="1076"/>
          <ac:picMkLst>
            <pc:docMk/>
            <pc:sldMk cId="0" sldId="257"/>
            <ac:picMk id="40" creationId="{55BFD466-AFC0-8905-F840-F3C6F9ADAF0F}"/>
          </ac:picMkLst>
        </pc:picChg>
      </pc:sldChg>
      <pc:sldChg chg="modSp">
        <pc:chgData name="MARCOS PAULO CALERA" userId="S::marcos.calera@fatec.sp.gov.br::2d68afd7-8aa9-4cdf-9c40-8cbe88011c2e" providerId="AD" clId="Web-{9D3E9AF4-F259-936E-B0ED-98B624F7B0BA}" dt="2024-12-05T18:50:05.883" v="116" actId="1076"/>
        <pc:sldMkLst>
          <pc:docMk/>
          <pc:sldMk cId="0" sldId="263"/>
        </pc:sldMkLst>
        <pc:spChg chg="mod">
          <ac:chgData name="MARCOS PAULO CALERA" userId="S::marcos.calera@fatec.sp.gov.br::2d68afd7-8aa9-4cdf-9c40-8cbe88011c2e" providerId="AD" clId="Web-{9D3E9AF4-F259-936E-B0ED-98B624F7B0BA}" dt="2024-12-05T18:50:05.883" v="116" actId="1076"/>
          <ac:spMkLst>
            <pc:docMk/>
            <pc:sldMk cId="0" sldId="263"/>
            <ac:spMk id="10" creationId="{00000000-0000-0000-0000-000000000000}"/>
          </ac:spMkLst>
        </pc:spChg>
      </pc:sldChg>
    </pc:docChg>
  </pc:docChgLst>
  <pc:docChgLst>
    <pc:chgData name="VICTOR JOSE PORTOLANI" userId="S::victor.portolani@fatec.sp.gov.br::d9d731f3-7f5b-4913-8baa-00c40c235d13" providerId="AD" clId="Web-{FA0D9688-B4ED-9133-0A34-CC5C19113872}"/>
    <pc:docChg chg="modSld">
      <pc:chgData name="VICTOR JOSE PORTOLANI" userId="S::victor.portolani@fatec.sp.gov.br::d9d731f3-7f5b-4913-8baa-00c40c235d13" providerId="AD" clId="Web-{FA0D9688-B4ED-9133-0A34-CC5C19113872}" dt="2024-12-04T19:36:21.265" v="3"/>
      <pc:docMkLst>
        <pc:docMk/>
      </pc:docMkLst>
      <pc:sldChg chg="addSp delSp modSp">
        <pc:chgData name="VICTOR JOSE PORTOLANI" userId="S::victor.portolani@fatec.sp.gov.br::d9d731f3-7f5b-4913-8baa-00c40c235d13" providerId="AD" clId="Web-{FA0D9688-B4ED-9133-0A34-CC5C19113872}" dt="2024-12-04T19:36:21.265" v="3"/>
        <pc:sldMkLst>
          <pc:docMk/>
          <pc:sldMk cId="0" sldId="257"/>
        </pc:sldMkLst>
        <pc:picChg chg="add del mod">
          <ac:chgData name="VICTOR JOSE PORTOLANI" userId="S::victor.portolani@fatec.sp.gov.br::d9d731f3-7f5b-4913-8baa-00c40c235d13" providerId="AD" clId="Web-{FA0D9688-B4ED-9133-0A34-CC5C19113872}" dt="2024-12-04T19:36:07.546" v="1"/>
          <ac:picMkLst>
            <pc:docMk/>
            <pc:sldMk cId="0" sldId="257"/>
            <ac:picMk id="36" creationId="{2DB725B1-FC3A-7221-24BA-FE385083F5A4}"/>
          </ac:picMkLst>
        </pc:picChg>
        <pc:picChg chg="add del mod">
          <ac:chgData name="VICTOR JOSE PORTOLANI" userId="S::victor.portolani@fatec.sp.gov.br::d9d731f3-7f5b-4913-8baa-00c40c235d13" providerId="AD" clId="Web-{FA0D9688-B4ED-9133-0A34-CC5C19113872}" dt="2024-12-04T19:36:21.265" v="3"/>
          <ac:picMkLst>
            <pc:docMk/>
            <pc:sldMk cId="0" sldId="257"/>
            <ac:picMk id="37" creationId="{ABF21C7B-E7B5-90D5-80F9-AF20FE76BE7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1.sv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5.png"/><Relationship Id="rId5" Type="http://schemas.openxmlformats.org/officeDocument/2006/relationships/image" Target="../media/image6.png"/><Relationship Id="rId10" Type="http://schemas.openxmlformats.org/officeDocument/2006/relationships/image" Target="../media/image14.jpeg"/><Relationship Id="rId4" Type="http://schemas.openxmlformats.org/officeDocument/2006/relationships/image" Target="../media/image12.jpeg"/><Relationship Id="rId9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10" Type="http://schemas.openxmlformats.org/officeDocument/2006/relationships/image" Target="../media/image19.png"/><Relationship Id="rId4" Type="http://schemas.openxmlformats.org/officeDocument/2006/relationships/image" Target="../media/image8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1.svg"/><Relationship Id="rId7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4.svg"/><Relationship Id="rId7" Type="http://schemas.openxmlformats.org/officeDocument/2006/relationships/image" Target="../media/image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8.png"/><Relationship Id="rId3" Type="http://schemas.openxmlformats.org/officeDocument/2006/relationships/image" Target="../media/image28.svg"/><Relationship Id="rId21" Type="http://schemas.openxmlformats.org/officeDocument/2006/relationships/image" Target="../media/image42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7.svg"/><Relationship Id="rId2" Type="http://schemas.openxmlformats.org/officeDocument/2006/relationships/image" Target="../media/image27.png"/><Relationship Id="rId16" Type="http://schemas.openxmlformats.org/officeDocument/2006/relationships/image" Target="../media/image6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10" Type="http://schemas.openxmlformats.org/officeDocument/2006/relationships/image" Target="../media/image35.png"/><Relationship Id="rId19" Type="http://schemas.openxmlformats.org/officeDocument/2006/relationships/image" Target="../media/image9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800000">
            <a:off x="86262" y="0"/>
            <a:ext cx="18288000" cy="10545792"/>
            <a:chOff x="-432340" y="-28755"/>
            <a:chExt cx="24384000" cy="14032301"/>
          </a:xfrm>
        </p:grpSpPr>
        <p:sp>
          <p:nvSpPr>
            <p:cNvPr id="3" name="Freeform 3"/>
            <p:cNvSpPr/>
            <p:nvPr/>
          </p:nvSpPr>
          <p:spPr>
            <a:xfrm flipH="1" flipV="1">
              <a:off x="-432340" y="-28755"/>
              <a:ext cx="24384000" cy="14032301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6666" b="-16666"/>
              </a:stretch>
            </a:blipFill>
          </p:spPr>
          <p:txBody>
            <a:bodyPr/>
            <a:lstStyle/>
            <a:p>
              <a:endParaRPr lang="pt-BR" sz="1600"/>
            </a:p>
          </p:txBody>
        </p:sp>
      </p:grpSp>
      <p:sp>
        <p:nvSpPr>
          <p:cNvPr id="4" name="Freeform 4"/>
          <p:cNvSpPr/>
          <p:nvPr/>
        </p:nvSpPr>
        <p:spPr>
          <a:xfrm>
            <a:off x="-3182" y="-23007"/>
            <a:ext cx="11368183" cy="10311448"/>
          </a:xfrm>
          <a:custGeom>
            <a:avLst/>
            <a:gdLst/>
            <a:ahLst/>
            <a:cxnLst/>
            <a:rect l="l" t="t" r="r" b="b"/>
            <a:pathLst>
              <a:path w="11368183" h="11368183">
                <a:moveTo>
                  <a:pt x="0" y="0"/>
                </a:moveTo>
                <a:lnTo>
                  <a:pt x="11368183" y="0"/>
                </a:lnTo>
                <a:lnTo>
                  <a:pt x="11368183" y="11368183"/>
                </a:lnTo>
                <a:lnTo>
                  <a:pt x="0" y="11368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6899524" y="4932347"/>
            <a:ext cx="422307" cy="422307"/>
          </a:xfrm>
          <a:custGeom>
            <a:avLst/>
            <a:gdLst/>
            <a:ahLst/>
            <a:cxnLst/>
            <a:rect l="l" t="t" r="r" b="b"/>
            <a:pathLst>
              <a:path w="422307" h="422307">
                <a:moveTo>
                  <a:pt x="0" y="0"/>
                </a:moveTo>
                <a:lnTo>
                  <a:pt x="422307" y="0"/>
                </a:lnTo>
                <a:lnTo>
                  <a:pt x="422307" y="422307"/>
                </a:lnTo>
                <a:lnTo>
                  <a:pt x="0" y="4223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5099662" y="-795794"/>
            <a:ext cx="2165341" cy="2181205"/>
          </a:xfrm>
          <a:custGeom>
            <a:avLst/>
            <a:gdLst/>
            <a:ahLst/>
            <a:cxnLst/>
            <a:rect l="l" t="t" r="r" b="b"/>
            <a:pathLst>
              <a:path w="2165341" h="2181205">
                <a:moveTo>
                  <a:pt x="0" y="0"/>
                </a:moveTo>
                <a:lnTo>
                  <a:pt x="2165341" y="0"/>
                </a:lnTo>
                <a:lnTo>
                  <a:pt x="2165341" y="2181205"/>
                </a:lnTo>
                <a:lnTo>
                  <a:pt x="0" y="21812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46" r="-14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-843686" y="7571659"/>
            <a:ext cx="1763450" cy="1639016"/>
          </a:xfrm>
          <a:custGeom>
            <a:avLst/>
            <a:gdLst/>
            <a:ahLst/>
            <a:cxnLst/>
            <a:rect l="l" t="t" r="r" b="b"/>
            <a:pathLst>
              <a:path w="1763450" h="1639016">
                <a:moveTo>
                  <a:pt x="0" y="0"/>
                </a:moveTo>
                <a:lnTo>
                  <a:pt x="1763450" y="0"/>
                </a:lnTo>
                <a:lnTo>
                  <a:pt x="1763450" y="1639016"/>
                </a:lnTo>
                <a:lnTo>
                  <a:pt x="0" y="16390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t="-4085" b="-4085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16571096" y="9238214"/>
            <a:ext cx="703432" cy="19050"/>
            <a:chOff x="0" y="0"/>
            <a:chExt cx="937909" cy="25400"/>
          </a:xfrm>
        </p:grpSpPr>
        <p:sp>
          <p:nvSpPr>
            <p:cNvPr id="9" name="Freeform 9"/>
            <p:cNvSpPr/>
            <p:nvPr/>
          </p:nvSpPr>
          <p:spPr>
            <a:xfrm>
              <a:off x="12700" y="0"/>
              <a:ext cx="912495" cy="25400"/>
            </a:xfrm>
            <a:custGeom>
              <a:avLst/>
              <a:gdLst/>
              <a:ahLst/>
              <a:cxnLst/>
              <a:rect l="l" t="t" r="r" b="b"/>
              <a:pathLst>
                <a:path w="912495" h="25400">
                  <a:moveTo>
                    <a:pt x="0" y="0"/>
                  </a:moveTo>
                  <a:lnTo>
                    <a:pt x="912495" y="0"/>
                  </a:lnTo>
                  <a:lnTo>
                    <a:pt x="912495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74E8AE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59300" y="8748674"/>
            <a:ext cx="24753" cy="1019253"/>
            <a:chOff x="0" y="0"/>
            <a:chExt cx="33004" cy="1359004"/>
          </a:xfrm>
        </p:grpSpPr>
        <p:sp>
          <p:nvSpPr>
            <p:cNvPr id="11" name="Freeform 11"/>
            <p:cNvSpPr/>
            <p:nvPr/>
          </p:nvSpPr>
          <p:spPr>
            <a:xfrm>
              <a:off x="0" y="12573"/>
              <a:ext cx="33020" cy="1333754"/>
            </a:xfrm>
            <a:custGeom>
              <a:avLst/>
              <a:gdLst/>
              <a:ahLst/>
              <a:cxnLst/>
              <a:rect l="l" t="t" r="r" b="b"/>
              <a:pathLst>
                <a:path w="33020" h="1333754">
                  <a:moveTo>
                    <a:pt x="7620" y="1333754"/>
                  </a:moveTo>
                  <a:lnTo>
                    <a:pt x="0" y="254"/>
                  </a:lnTo>
                  <a:lnTo>
                    <a:pt x="25400" y="0"/>
                  </a:lnTo>
                  <a:lnTo>
                    <a:pt x="33020" y="1333627"/>
                  </a:lnTo>
                  <a:close/>
                </a:path>
              </a:pathLst>
            </a:custGeom>
            <a:solidFill>
              <a:srgbClr val="74E8AE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606384" y="1659731"/>
            <a:ext cx="700541" cy="95250"/>
            <a:chOff x="0" y="0"/>
            <a:chExt cx="934055" cy="127000"/>
          </a:xfrm>
        </p:grpSpPr>
        <p:sp>
          <p:nvSpPr>
            <p:cNvPr id="13" name="Freeform 13"/>
            <p:cNvSpPr/>
            <p:nvPr/>
          </p:nvSpPr>
          <p:spPr>
            <a:xfrm>
              <a:off x="63500" y="0"/>
              <a:ext cx="807085" cy="127000"/>
            </a:xfrm>
            <a:custGeom>
              <a:avLst/>
              <a:gdLst/>
              <a:ahLst/>
              <a:cxnLst/>
              <a:rect l="l" t="t" r="r" b="b"/>
              <a:pathLst>
                <a:path w="807085" h="127000">
                  <a:moveTo>
                    <a:pt x="0" y="0"/>
                  </a:moveTo>
                  <a:lnTo>
                    <a:pt x="807085" y="0"/>
                  </a:lnTo>
                  <a:lnTo>
                    <a:pt x="807085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700077" y="9163050"/>
            <a:ext cx="700541" cy="95250"/>
            <a:chOff x="0" y="0"/>
            <a:chExt cx="934055" cy="127000"/>
          </a:xfrm>
        </p:grpSpPr>
        <p:sp>
          <p:nvSpPr>
            <p:cNvPr id="15" name="Freeform 15"/>
            <p:cNvSpPr/>
            <p:nvPr/>
          </p:nvSpPr>
          <p:spPr>
            <a:xfrm>
              <a:off x="63500" y="0"/>
              <a:ext cx="807085" cy="127000"/>
            </a:xfrm>
            <a:custGeom>
              <a:avLst/>
              <a:gdLst/>
              <a:ahLst/>
              <a:cxnLst/>
              <a:rect l="l" t="t" r="r" b="b"/>
              <a:pathLst>
                <a:path w="807085" h="127000">
                  <a:moveTo>
                    <a:pt x="0" y="0"/>
                  </a:moveTo>
                  <a:lnTo>
                    <a:pt x="807085" y="0"/>
                  </a:lnTo>
                  <a:lnTo>
                    <a:pt x="807085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74E8AE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696108" y="4201084"/>
            <a:ext cx="6544353" cy="1291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96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Reciclão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96108" y="5504176"/>
            <a:ext cx="8625562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 spc="240">
                <a:solidFill>
                  <a:srgbClr val="74E8AE"/>
                </a:solidFill>
                <a:latin typeface="Roboto"/>
                <a:ea typeface="Roboto"/>
                <a:cs typeface="Roboto"/>
                <a:sym typeface="Roboto"/>
              </a:rPr>
              <a:t>Um </a:t>
            </a:r>
            <a:r>
              <a:rPr lang="en-US" sz="2400" spc="240" err="1">
                <a:solidFill>
                  <a:srgbClr val="74E8AE"/>
                </a:solidFill>
                <a:latin typeface="Roboto"/>
                <a:ea typeface="Roboto"/>
                <a:cs typeface="Roboto"/>
                <a:sym typeface="Roboto"/>
              </a:rPr>
              <a:t>futuro</a:t>
            </a:r>
            <a:r>
              <a:rPr lang="en-US" sz="2400" spc="240">
                <a:solidFill>
                  <a:srgbClr val="74E8A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spc="240" err="1">
                <a:solidFill>
                  <a:srgbClr val="74E8AE"/>
                </a:solidFill>
                <a:latin typeface="Roboto"/>
                <a:ea typeface="Roboto"/>
                <a:cs typeface="Roboto"/>
                <a:sym typeface="Roboto"/>
              </a:rPr>
              <a:t>limpo</a:t>
            </a:r>
            <a:r>
              <a:rPr lang="en-US" sz="2400" spc="240">
                <a:solidFill>
                  <a:srgbClr val="74E8A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spc="240" err="1">
                <a:solidFill>
                  <a:srgbClr val="74E8AE"/>
                </a:solidFill>
                <a:latin typeface="Roboto"/>
                <a:ea typeface="Roboto"/>
                <a:cs typeface="Roboto"/>
                <a:sym typeface="Roboto"/>
              </a:rPr>
              <a:t>em</a:t>
            </a:r>
            <a:r>
              <a:rPr lang="en-US" sz="2400" spc="240">
                <a:solidFill>
                  <a:srgbClr val="74E8AE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spc="240" err="1">
                <a:solidFill>
                  <a:srgbClr val="74E8AE"/>
                </a:solidFill>
                <a:latin typeface="Roboto"/>
                <a:ea typeface="Roboto"/>
                <a:cs typeface="Roboto"/>
                <a:sym typeface="Roboto"/>
              </a:rPr>
              <a:t>Matão</a:t>
            </a:r>
            <a:r>
              <a:rPr lang="en-US" sz="2400" spc="240">
                <a:solidFill>
                  <a:srgbClr val="74E8AE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en-US" sz="2400" spc="240">
              <a:solidFill>
                <a:srgbClr val="74E8AE"/>
              </a:solidFill>
              <a:latin typeface="Roboto"/>
              <a:ea typeface="Roboto"/>
              <a:cs typeface="Roboto"/>
            </a:endParaRPr>
          </a:p>
          <a:p>
            <a:pPr>
              <a:lnSpc>
                <a:spcPts val="2400"/>
              </a:lnSpc>
            </a:pPr>
            <a:r>
              <a:rPr lang="en-US" sz="2400" spc="240">
                <a:solidFill>
                  <a:srgbClr val="74E8AE"/>
                </a:solidFill>
                <a:latin typeface="Roboto"/>
                <a:ea typeface="Roboto"/>
                <a:cs typeface="Segoe UI"/>
              </a:rPr>
              <a:t>Tema: </a:t>
            </a:r>
            <a:r>
              <a:rPr lang="en-US" sz="2400" spc="240">
                <a:solidFill>
                  <a:schemeClr val="bg1"/>
                </a:solidFill>
                <a:latin typeface="Roboto"/>
                <a:ea typeface="Roboto"/>
                <a:cs typeface="Segoe UI"/>
              </a:rPr>
              <a:t>Cidades e </a:t>
            </a:r>
            <a:r>
              <a:rPr lang="en-US" sz="2400" spc="240" err="1">
                <a:solidFill>
                  <a:schemeClr val="bg1"/>
                </a:solidFill>
                <a:latin typeface="Roboto"/>
                <a:ea typeface="Roboto"/>
                <a:cs typeface="Segoe UI"/>
              </a:rPr>
              <a:t>Comunidades</a:t>
            </a:r>
            <a:r>
              <a:rPr lang="en-US" sz="2400" spc="240">
                <a:solidFill>
                  <a:schemeClr val="bg1"/>
                </a:solidFill>
                <a:latin typeface="Roboto"/>
                <a:ea typeface="Roboto"/>
                <a:cs typeface="Segoe UI"/>
              </a:rPr>
              <a:t> </a:t>
            </a:r>
            <a:r>
              <a:rPr lang="en-US" sz="2400" spc="240" err="1">
                <a:solidFill>
                  <a:schemeClr val="bg1"/>
                </a:solidFill>
                <a:latin typeface="Roboto"/>
                <a:ea typeface="Roboto"/>
                <a:cs typeface="Segoe UI"/>
              </a:rPr>
              <a:t>Sustentáveis</a:t>
            </a:r>
            <a:r>
              <a:rPr lang="en-US" sz="2400" spc="240">
                <a:solidFill>
                  <a:schemeClr val="bg1"/>
                </a:solidFill>
                <a:latin typeface="Roboto"/>
                <a:ea typeface="Roboto"/>
                <a:cs typeface="Segoe UI"/>
              </a:rPr>
              <a:t>.</a:t>
            </a:r>
          </a:p>
          <a:p>
            <a:pPr>
              <a:lnSpc>
                <a:spcPts val="2400"/>
              </a:lnSpc>
            </a:pPr>
            <a:r>
              <a:rPr lang="en-US" sz="2400" spc="240" err="1">
                <a:solidFill>
                  <a:srgbClr val="74E8AE"/>
                </a:solidFill>
                <a:latin typeface="Roboto"/>
                <a:ea typeface="Roboto"/>
                <a:cs typeface="Segoe UI"/>
              </a:rPr>
              <a:t>Subtema</a:t>
            </a:r>
            <a:r>
              <a:rPr lang="en-US" sz="2400" spc="240">
                <a:solidFill>
                  <a:srgbClr val="74E8AE"/>
                </a:solidFill>
                <a:latin typeface="Roboto"/>
                <a:ea typeface="Roboto"/>
                <a:cs typeface="Segoe UI"/>
              </a:rPr>
              <a:t>: </a:t>
            </a:r>
            <a:r>
              <a:rPr lang="en-US" sz="2400" spc="240">
                <a:solidFill>
                  <a:schemeClr val="bg1"/>
                </a:solidFill>
                <a:latin typeface="Roboto"/>
                <a:ea typeface="Roboto"/>
                <a:cs typeface="Segoe UI"/>
              </a:rPr>
              <a:t>Indústria, </a:t>
            </a:r>
            <a:r>
              <a:rPr lang="en-US" sz="2400" spc="240" err="1">
                <a:solidFill>
                  <a:schemeClr val="bg1"/>
                </a:solidFill>
                <a:latin typeface="Roboto"/>
                <a:ea typeface="Roboto"/>
                <a:cs typeface="Segoe UI"/>
              </a:rPr>
              <a:t>inovação</a:t>
            </a:r>
            <a:r>
              <a:rPr lang="en-US" sz="2400" spc="240">
                <a:solidFill>
                  <a:schemeClr val="bg1"/>
                </a:solidFill>
                <a:latin typeface="Roboto"/>
                <a:ea typeface="Roboto"/>
                <a:cs typeface="Segoe UI"/>
              </a:rPr>
              <a:t> e </a:t>
            </a:r>
            <a:r>
              <a:rPr lang="en-US" sz="2400" spc="240" err="1">
                <a:solidFill>
                  <a:schemeClr val="bg1"/>
                </a:solidFill>
                <a:latin typeface="Roboto"/>
                <a:ea typeface="Roboto"/>
                <a:cs typeface="Segoe UI"/>
              </a:rPr>
              <a:t>infraestrutura</a:t>
            </a:r>
            <a:r>
              <a:rPr lang="en-US" sz="2400" spc="240">
                <a:solidFill>
                  <a:schemeClr val="bg1"/>
                </a:solidFill>
                <a:latin typeface="Roboto"/>
                <a:ea typeface="Roboto"/>
                <a:cs typeface="Segoe UI"/>
              </a:rPr>
              <a:t>.</a:t>
            </a:r>
            <a:endParaRPr lang="en-US">
              <a:solidFill>
                <a:schemeClr val="bg1"/>
              </a:solidFill>
              <a:latin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5"/>
          <p:cNvSpPr/>
          <p:nvPr/>
        </p:nvSpPr>
        <p:spPr>
          <a:xfrm>
            <a:off x="5453153" y="4277591"/>
            <a:ext cx="3567580" cy="5071122"/>
          </a:xfrm>
          <a:custGeom>
            <a:avLst/>
            <a:gdLst/>
            <a:ahLst/>
            <a:cxnLst/>
            <a:rect l="l" t="t" r="r" b="b"/>
            <a:pathLst>
              <a:path w="3567580" h="5071122">
                <a:moveTo>
                  <a:pt x="0" y="0"/>
                </a:moveTo>
                <a:lnTo>
                  <a:pt x="3567580" y="0"/>
                </a:lnTo>
                <a:lnTo>
                  <a:pt x="3567580" y="5071122"/>
                </a:lnTo>
                <a:lnTo>
                  <a:pt x="0" y="5071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9" name="Imagem 38" descr="Mulher com óculos de grau&#10;&#10;Descrição gerada automaticamente">
            <a:extLst>
              <a:ext uri="{FF2B5EF4-FFF2-40B4-BE49-F238E27FC236}">
                <a16:creationId xmlns:a16="http://schemas.microsoft.com/office/drawing/2014/main" id="{988A6102-C35E-7657-AD55-E371435629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494" y="4478480"/>
            <a:ext cx="2503685" cy="25146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2"/>
          <p:cNvSpPr txBox="1"/>
          <p:nvPr/>
        </p:nvSpPr>
        <p:spPr>
          <a:xfrm>
            <a:off x="1760806" y="1143000"/>
            <a:ext cx="1795105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01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546386" y="1767598"/>
            <a:ext cx="19050" cy="349967"/>
            <a:chOff x="0" y="0"/>
            <a:chExt cx="25400" cy="466623"/>
          </a:xfrm>
        </p:grpSpPr>
        <p:sp>
          <p:nvSpPr>
            <p:cNvPr id="4" name="Freeform 4"/>
            <p:cNvSpPr/>
            <p:nvPr/>
          </p:nvSpPr>
          <p:spPr>
            <a:xfrm>
              <a:off x="0" y="12700"/>
              <a:ext cx="25400" cy="441198"/>
            </a:xfrm>
            <a:custGeom>
              <a:avLst/>
              <a:gdLst/>
              <a:ahLst/>
              <a:cxnLst/>
              <a:rect l="l" t="t" r="r" b="b"/>
              <a:pathLst>
                <a:path w="25400" h="441198">
                  <a:moveTo>
                    <a:pt x="25400" y="0"/>
                  </a:moveTo>
                  <a:lnTo>
                    <a:pt x="25400" y="441198"/>
                  </a:lnTo>
                  <a:lnTo>
                    <a:pt x="0" y="441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8AE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51281" y="2100363"/>
            <a:ext cx="2303696" cy="19050"/>
            <a:chOff x="0" y="0"/>
            <a:chExt cx="3071595" cy="25400"/>
          </a:xfrm>
        </p:grpSpPr>
        <p:sp>
          <p:nvSpPr>
            <p:cNvPr id="6" name="Freeform 6"/>
            <p:cNvSpPr/>
            <p:nvPr/>
          </p:nvSpPr>
          <p:spPr>
            <a:xfrm>
              <a:off x="12700" y="0"/>
              <a:ext cx="3046222" cy="25400"/>
            </a:xfrm>
            <a:custGeom>
              <a:avLst/>
              <a:gdLst/>
              <a:ahLst/>
              <a:cxnLst/>
              <a:rect l="l" t="t" r="r" b="b"/>
              <a:pathLst>
                <a:path w="3046222" h="25400">
                  <a:moveTo>
                    <a:pt x="0" y="0"/>
                  </a:moveTo>
                  <a:lnTo>
                    <a:pt x="3046222" y="0"/>
                  </a:lnTo>
                  <a:lnTo>
                    <a:pt x="3046222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74E8AE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Freeform 7"/>
          <p:cNvSpPr/>
          <p:nvPr/>
        </p:nvSpPr>
        <p:spPr>
          <a:xfrm>
            <a:off x="-1271310" y="6924486"/>
            <a:ext cx="2165341" cy="1839463"/>
          </a:xfrm>
          <a:custGeom>
            <a:avLst/>
            <a:gdLst/>
            <a:ahLst/>
            <a:cxnLst/>
            <a:rect l="l" t="t" r="r" b="b"/>
            <a:pathLst>
              <a:path w="2165341" h="1839463">
                <a:moveTo>
                  <a:pt x="0" y="0"/>
                </a:moveTo>
                <a:lnTo>
                  <a:pt x="2165341" y="0"/>
                </a:lnTo>
                <a:lnTo>
                  <a:pt x="2165341" y="1839463"/>
                </a:lnTo>
                <a:lnTo>
                  <a:pt x="0" y="183946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9116" b="-911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5855179" y="484346"/>
            <a:ext cx="1763450" cy="1088707"/>
          </a:xfrm>
          <a:custGeom>
            <a:avLst/>
            <a:gdLst/>
            <a:ahLst/>
            <a:cxnLst/>
            <a:rect l="l" t="t" r="r" b="b"/>
            <a:pathLst>
              <a:path w="1763450" h="1088707">
                <a:moveTo>
                  <a:pt x="0" y="0"/>
                </a:moveTo>
                <a:lnTo>
                  <a:pt x="1763450" y="0"/>
                </a:lnTo>
                <a:lnTo>
                  <a:pt x="1763450" y="1088707"/>
                </a:lnTo>
                <a:lnTo>
                  <a:pt x="0" y="10887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t="-31423" b="-31423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7211675" y="9163050"/>
            <a:ext cx="700541" cy="95250"/>
            <a:chOff x="0" y="0"/>
            <a:chExt cx="934055" cy="127000"/>
          </a:xfrm>
        </p:grpSpPr>
        <p:sp>
          <p:nvSpPr>
            <p:cNvPr id="10" name="Freeform 10"/>
            <p:cNvSpPr/>
            <p:nvPr/>
          </p:nvSpPr>
          <p:spPr>
            <a:xfrm>
              <a:off x="63500" y="0"/>
              <a:ext cx="807085" cy="127000"/>
            </a:xfrm>
            <a:custGeom>
              <a:avLst/>
              <a:gdLst/>
              <a:ahLst/>
              <a:cxnLst/>
              <a:rect l="l" t="t" r="r" b="b"/>
              <a:pathLst>
                <a:path w="807085" h="127000">
                  <a:moveTo>
                    <a:pt x="0" y="0"/>
                  </a:moveTo>
                  <a:lnTo>
                    <a:pt x="807085" y="0"/>
                  </a:lnTo>
                  <a:lnTo>
                    <a:pt x="807085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74E8AE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Freeform 11"/>
          <p:cNvSpPr/>
          <p:nvPr/>
        </p:nvSpPr>
        <p:spPr>
          <a:xfrm>
            <a:off x="1670393" y="4277591"/>
            <a:ext cx="3567580" cy="5071122"/>
          </a:xfrm>
          <a:custGeom>
            <a:avLst/>
            <a:gdLst/>
            <a:ahLst/>
            <a:cxnLst/>
            <a:rect l="l" t="t" r="r" b="b"/>
            <a:pathLst>
              <a:path w="3567580" h="5071122">
                <a:moveTo>
                  <a:pt x="0" y="0"/>
                </a:moveTo>
                <a:lnTo>
                  <a:pt x="3567580" y="0"/>
                </a:lnTo>
                <a:lnTo>
                  <a:pt x="3567580" y="5071122"/>
                </a:lnTo>
                <a:lnTo>
                  <a:pt x="0" y="5071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2115156" y="4488061"/>
            <a:ext cx="2524697" cy="2524697"/>
          </a:xfrm>
          <a:custGeom>
            <a:avLst/>
            <a:gdLst/>
            <a:ahLst/>
            <a:cxnLst/>
            <a:rect l="l" t="t" r="r" b="b"/>
            <a:pathLst>
              <a:path w="3366262" h="3366262">
                <a:moveTo>
                  <a:pt x="1683131" y="101600"/>
                </a:moveTo>
                <a:cubicBezTo>
                  <a:pt x="809625" y="101600"/>
                  <a:pt x="101600" y="809625"/>
                  <a:pt x="101600" y="1683131"/>
                </a:cubicBezTo>
                <a:lnTo>
                  <a:pt x="50800" y="1683131"/>
                </a:lnTo>
                <a:lnTo>
                  <a:pt x="101600" y="1683131"/>
                </a:lnTo>
                <a:cubicBezTo>
                  <a:pt x="101600" y="2556637"/>
                  <a:pt x="809625" y="3264662"/>
                  <a:pt x="1683131" y="3264662"/>
                </a:cubicBezTo>
                <a:lnTo>
                  <a:pt x="1683131" y="3315462"/>
                </a:lnTo>
                <a:lnTo>
                  <a:pt x="1683131" y="3264662"/>
                </a:lnTo>
                <a:cubicBezTo>
                  <a:pt x="2556637" y="3264662"/>
                  <a:pt x="3264662" y="2556637"/>
                  <a:pt x="3264662" y="1683131"/>
                </a:cubicBezTo>
                <a:lnTo>
                  <a:pt x="3315462" y="1683131"/>
                </a:lnTo>
                <a:lnTo>
                  <a:pt x="3264662" y="1683131"/>
                </a:lnTo>
                <a:cubicBezTo>
                  <a:pt x="3264662" y="809625"/>
                  <a:pt x="2556637" y="101600"/>
                  <a:pt x="1683131" y="101600"/>
                </a:cubicBezTo>
                <a:lnTo>
                  <a:pt x="1683131" y="50800"/>
                </a:lnTo>
                <a:lnTo>
                  <a:pt x="1683131" y="101600"/>
                </a:lnTo>
                <a:moveTo>
                  <a:pt x="1683131" y="0"/>
                </a:moveTo>
                <a:cubicBezTo>
                  <a:pt x="2612644" y="0"/>
                  <a:pt x="3366262" y="753618"/>
                  <a:pt x="3366262" y="1683131"/>
                </a:cubicBezTo>
                <a:cubicBezTo>
                  <a:pt x="3366262" y="2612644"/>
                  <a:pt x="2612771" y="3366262"/>
                  <a:pt x="1683131" y="3366262"/>
                </a:cubicBezTo>
                <a:cubicBezTo>
                  <a:pt x="753491" y="3366262"/>
                  <a:pt x="0" y="2612771"/>
                  <a:pt x="0" y="1683131"/>
                </a:cubicBezTo>
                <a:cubicBezTo>
                  <a:pt x="0" y="753491"/>
                  <a:pt x="753618" y="0"/>
                  <a:pt x="1683131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5897916" y="4488061"/>
            <a:ext cx="2524697" cy="2524697"/>
          </a:xfrm>
          <a:custGeom>
            <a:avLst/>
            <a:gdLst/>
            <a:ahLst/>
            <a:cxnLst/>
            <a:rect l="l" t="t" r="r" b="b"/>
            <a:pathLst>
              <a:path w="3366262" h="3366262">
                <a:moveTo>
                  <a:pt x="1683131" y="101600"/>
                </a:moveTo>
                <a:cubicBezTo>
                  <a:pt x="809625" y="101600"/>
                  <a:pt x="101600" y="809625"/>
                  <a:pt x="101600" y="1683131"/>
                </a:cubicBezTo>
                <a:lnTo>
                  <a:pt x="50800" y="1683131"/>
                </a:lnTo>
                <a:lnTo>
                  <a:pt x="101600" y="1683131"/>
                </a:lnTo>
                <a:cubicBezTo>
                  <a:pt x="101600" y="2556637"/>
                  <a:pt x="809625" y="3264662"/>
                  <a:pt x="1683131" y="3264662"/>
                </a:cubicBezTo>
                <a:lnTo>
                  <a:pt x="1683131" y="3315462"/>
                </a:lnTo>
                <a:lnTo>
                  <a:pt x="1683131" y="3264662"/>
                </a:lnTo>
                <a:cubicBezTo>
                  <a:pt x="2556637" y="3264662"/>
                  <a:pt x="3264662" y="2556637"/>
                  <a:pt x="3264662" y="1683131"/>
                </a:cubicBezTo>
                <a:lnTo>
                  <a:pt x="3315462" y="1683131"/>
                </a:lnTo>
                <a:lnTo>
                  <a:pt x="3264662" y="1683131"/>
                </a:lnTo>
                <a:cubicBezTo>
                  <a:pt x="3264662" y="809625"/>
                  <a:pt x="2556637" y="101600"/>
                  <a:pt x="1683131" y="101600"/>
                </a:cubicBezTo>
                <a:lnTo>
                  <a:pt x="1683131" y="50800"/>
                </a:lnTo>
                <a:lnTo>
                  <a:pt x="1683131" y="101600"/>
                </a:lnTo>
                <a:moveTo>
                  <a:pt x="1683131" y="0"/>
                </a:moveTo>
                <a:cubicBezTo>
                  <a:pt x="2612644" y="0"/>
                  <a:pt x="3366262" y="753618"/>
                  <a:pt x="3366262" y="1683131"/>
                </a:cubicBezTo>
                <a:cubicBezTo>
                  <a:pt x="3366262" y="2612644"/>
                  <a:pt x="2612771" y="3366262"/>
                  <a:pt x="1683131" y="3366262"/>
                </a:cubicBezTo>
                <a:cubicBezTo>
                  <a:pt x="753491" y="3366262"/>
                  <a:pt x="0" y="2612771"/>
                  <a:pt x="0" y="1683131"/>
                </a:cubicBezTo>
                <a:cubicBezTo>
                  <a:pt x="0" y="753491"/>
                  <a:pt x="753618" y="0"/>
                  <a:pt x="1683131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9235913" y="4277591"/>
            <a:ext cx="3567580" cy="5071122"/>
          </a:xfrm>
          <a:custGeom>
            <a:avLst/>
            <a:gdLst/>
            <a:ahLst/>
            <a:cxnLst/>
            <a:rect l="l" t="t" r="r" b="b"/>
            <a:pathLst>
              <a:path w="3567580" h="5071122">
                <a:moveTo>
                  <a:pt x="0" y="0"/>
                </a:moveTo>
                <a:lnTo>
                  <a:pt x="3567580" y="0"/>
                </a:lnTo>
                <a:lnTo>
                  <a:pt x="3567580" y="5071122"/>
                </a:lnTo>
                <a:lnTo>
                  <a:pt x="0" y="5071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0" name="Group 20"/>
          <p:cNvGrpSpPr/>
          <p:nvPr/>
        </p:nvGrpSpPr>
        <p:grpSpPr>
          <a:xfrm>
            <a:off x="9680675" y="4488061"/>
            <a:ext cx="2524697" cy="2524697"/>
            <a:chOff x="0" y="0"/>
            <a:chExt cx="3366262" cy="3366262"/>
          </a:xfrm>
        </p:grpSpPr>
        <p:sp>
          <p:nvSpPr>
            <p:cNvPr id="21" name="Freeform 21"/>
            <p:cNvSpPr/>
            <p:nvPr/>
          </p:nvSpPr>
          <p:spPr>
            <a:xfrm>
              <a:off x="50800" y="50800"/>
              <a:ext cx="3264662" cy="3264662"/>
            </a:xfrm>
            <a:custGeom>
              <a:avLst/>
              <a:gdLst/>
              <a:ahLst/>
              <a:cxnLst/>
              <a:rect l="l" t="t" r="r" b="b"/>
              <a:pathLst>
                <a:path w="3264662" h="3264662">
                  <a:moveTo>
                    <a:pt x="1632331" y="0"/>
                  </a:moveTo>
                  <a:cubicBezTo>
                    <a:pt x="730758" y="0"/>
                    <a:pt x="0" y="730758"/>
                    <a:pt x="0" y="1632331"/>
                  </a:cubicBezTo>
                  <a:cubicBezTo>
                    <a:pt x="0" y="2533904"/>
                    <a:pt x="730758" y="3264662"/>
                    <a:pt x="1632331" y="3264662"/>
                  </a:cubicBezTo>
                  <a:cubicBezTo>
                    <a:pt x="2533904" y="3264662"/>
                    <a:pt x="3264662" y="2533904"/>
                    <a:pt x="3264662" y="1632331"/>
                  </a:cubicBezTo>
                  <a:cubicBezTo>
                    <a:pt x="3264662" y="730758"/>
                    <a:pt x="2533904" y="0"/>
                    <a:pt x="1632331" y="0"/>
                  </a:cubicBezTo>
                  <a:close/>
                </a:path>
              </a:pathLst>
            </a:custGeom>
            <a:blipFill dpi="0" rotWithShape="1">
              <a:blip r:embed="rId9">
                <a:alphaModFix amt="73000"/>
              </a:blip>
              <a:srcRect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3366262" cy="3366262"/>
            </a:xfrm>
            <a:custGeom>
              <a:avLst/>
              <a:gdLst/>
              <a:ahLst/>
              <a:cxnLst/>
              <a:rect l="l" t="t" r="r" b="b"/>
              <a:pathLst>
                <a:path w="3366262" h="3366262">
                  <a:moveTo>
                    <a:pt x="1683131" y="101600"/>
                  </a:moveTo>
                  <a:cubicBezTo>
                    <a:pt x="809625" y="101600"/>
                    <a:pt x="101600" y="809625"/>
                    <a:pt x="101600" y="1683131"/>
                  </a:cubicBezTo>
                  <a:lnTo>
                    <a:pt x="50800" y="1683131"/>
                  </a:lnTo>
                  <a:lnTo>
                    <a:pt x="101600" y="1683131"/>
                  </a:lnTo>
                  <a:cubicBezTo>
                    <a:pt x="101600" y="2556637"/>
                    <a:pt x="809625" y="3264662"/>
                    <a:pt x="1683131" y="3264662"/>
                  </a:cubicBezTo>
                  <a:lnTo>
                    <a:pt x="1683131" y="3315462"/>
                  </a:lnTo>
                  <a:lnTo>
                    <a:pt x="1683131" y="3264662"/>
                  </a:lnTo>
                  <a:cubicBezTo>
                    <a:pt x="2556637" y="3264662"/>
                    <a:pt x="3264662" y="2556637"/>
                    <a:pt x="3264662" y="1683131"/>
                  </a:cubicBezTo>
                  <a:lnTo>
                    <a:pt x="3315462" y="1683131"/>
                  </a:lnTo>
                  <a:lnTo>
                    <a:pt x="3264662" y="1683131"/>
                  </a:lnTo>
                  <a:cubicBezTo>
                    <a:pt x="3264662" y="809625"/>
                    <a:pt x="2556637" y="101600"/>
                    <a:pt x="1683131" y="101600"/>
                  </a:cubicBezTo>
                  <a:lnTo>
                    <a:pt x="1683131" y="50800"/>
                  </a:lnTo>
                  <a:lnTo>
                    <a:pt x="1683131" y="101600"/>
                  </a:lnTo>
                  <a:moveTo>
                    <a:pt x="1683131" y="0"/>
                  </a:moveTo>
                  <a:cubicBezTo>
                    <a:pt x="2612644" y="0"/>
                    <a:pt x="3366262" y="753618"/>
                    <a:pt x="3366262" y="1683131"/>
                  </a:cubicBezTo>
                  <a:cubicBezTo>
                    <a:pt x="3366262" y="2612644"/>
                    <a:pt x="2612771" y="3366262"/>
                    <a:pt x="1683131" y="3366262"/>
                  </a:cubicBezTo>
                  <a:cubicBezTo>
                    <a:pt x="753491" y="3366262"/>
                    <a:pt x="0" y="2612771"/>
                    <a:pt x="0" y="1683131"/>
                  </a:cubicBezTo>
                  <a:cubicBezTo>
                    <a:pt x="0" y="753491"/>
                    <a:pt x="753618" y="0"/>
                    <a:pt x="168313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3" name="Freeform 23"/>
          <p:cNvSpPr/>
          <p:nvPr/>
        </p:nvSpPr>
        <p:spPr>
          <a:xfrm>
            <a:off x="13060682" y="4277591"/>
            <a:ext cx="3567580" cy="5071122"/>
          </a:xfrm>
          <a:custGeom>
            <a:avLst/>
            <a:gdLst/>
            <a:ahLst/>
            <a:cxnLst/>
            <a:rect l="l" t="t" r="r" b="b"/>
            <a:pathLst>
              <a:path w="3567580" h="5071122">
                <a:moveTo>
                  <a:pt x="0" y="0"/>
                </a:moveTo>
                <a:lnTo>
                  <a:pt x="3567580" y="0"/>
                </a:lnTo>
                <a:lnTo>
                  <a:pt x="3567580" y="5071122"/>
                </a:lnTo>
                <a:lnTo>
                  <a:pt x="0" y="50711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Freeform 26"/>
          <p:cNvSpPr/>
          <p:nvPr/>
        </p:nvSpPr>
        <p:spPr>
          <a:xfrm>
            <a:off x="13505444" y="4488061"/>
            <a:ext cx="2524697" cy="2524697"/>
          </a:xfrm>
          <a:custGeom>
            <a:avLst/>
            <a:gdLst/>
            <a:ahLst/>
            <a:cxnLst/>
            <a:rect l="l" t="t" r="r" b="b"/>
            <a:pathLst>
              <a:path w="3366262" h="3366262">
                <a:moveTo>
                  <a:pt x="1683131" y="101600"/>
                </a:moveTo>
                <a:cubicBezTo>
                  <a:pt x="809625" y="101600"/>
                  <a:pt x="101600" y="809625"/>
                  <a:pt x="101600" y="1683131"/>
                </a:cubicBezTo>
                <a:lnTo>
                  <a:pt x="50800" y="1683131"/>
                </a:lnTo>
                <a:lnTo>
                  <a:pt x="101600" y="1683131"/>
                </a:lnTo>
                <a:cubicBezTo>
                  <a:pt x="101600" y="2556637"/>
                  <a:pt x="809625" y="3264662"/>
                  <a:pt x="1683131" y="3264662"/>
                </a:cubicBezTo>
                <a:lnTo>
                  <a:pt x="1683131" y="3315462"/>
                </a:lnTo>
                <a:lnTo>
                  <a:pt x="1683131" y="3264662"/>
                </a:lnTo>
                <a:cubicBezTo>
                  <a:pt x="2556637" y="3264662"/>
                  <a:pt x="3264662" y="2556637"/>
                  <a:pt x="3264662" y="1683131"/>
                </a:cubicBezTo>
                <a:lnTo>
                  <a:pt x="3315462" y="1683131"/>
                </a:lnTo>
                <a:lnTo>
                  <a:pt x="3264662" y="1683131"/>
                </a:lnTo>
                <a:cubicBezTo>
                  <a:pt x="3264662" y="809625"/>
                  <a:pt x="2556637" y="101600"/>
                  <a:pt x="1683131" y="101600"/>
                </a:cubicBezTo>
                <a:lnTo>
                  <a:pt x="1683131" y="50800"/>
                </a:lnTo>
                <a:lnTo>
                  <a:pt x="1683131" y="101600"/>
                </a:lnTo>
                <a:moveTo>
                  <a:pt x="1683131" y="0"/>
                </a:moveTo>
                <a:cubicBezTo>
                  <a:pt x="2612644" y="0"/>
                  <a:pt x="3366262" y="753618"/>
                  <a:pt x="3366262" y="1683131"/>
                </a:cubicBezTo>
                <a:cubicBezTo>
                  <a:pt x="3366262" y="2612644"/>
                  <a:pt x="2612771" y="3366262"/>
                  <a:pt x="1683131" y="3366262"/>
                </a:cubicBezTo>
                <a:cubicBezTo>
                  <a:pt x="753491" y="3366262"/>
                  <a:pt x="0" y="2612771"/>
                  <a:pt x="0" y="1683131"/>
                </a:cubicBezTo>
                <a:cubicBezTo>
                  <a:pt x="0" y="753491"/>
                  <a:pt x="753618" y="0"/>
                  <a:pt x="1683131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pt-BR"/>
          </a:p>
        </p:txBody>
      </p:sp>
      <p:sp>
        <p:nvSpPr>
          <p:cNvPr id="27" name="TextBox 27"/>
          <p:cNvSpPr txBox="1"/>
          <p:nvPr/>
        </p:nvSpPr>
        <p:spPr>
          <a:xfrm>
            <a:off x="1760806" y="2812922"/>
            <a:ext cx="7127505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5599" b="1">
                <a:solidFill>
                  <a:srgbClr val="74E8AE"/>
                </a:solidFill>
                <a:latin typeface="Roboto Bold"/>
                <a:ea typeface="Roboto Bold"/>
                <a:cs typeface="Roboto Bold"/>
                <a:sym typeface="Roboto Bold"/>
              </a:rPr>
              <a:t>Equipe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967681" y="7708568"/>
            <a:ext cx="2973005" cy="33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b="1" spc="-48">
                <a:solidFill>
                  <a:srgbClr val="74E8AE"/>
                </a:solidFill>
                <a:latin typeface="Roboto Bold"/>
                <a:ea typeface="Roboto Bold"/>
                <a:cs typeface="Roboto Bold"/>
                <a:sym typeface="Roboto Bold"/>
              </a:rPr>
              <a:t>Vitor Chaveiro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967681" y="8136111"/>
            <a:ext cx="2973005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Estudante</a:t>
            </a: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DSM</a:t>
            </a:r>
            <a:endParaRPr lang="pt-BR" dirty="0"/>
          </a:p>
        </p:txBody>
      </p:sp>
      <p:sp>
        <p:nvSpPr>
          <p:cNvPr id="30" name="TextBox 30"/>
          <p:cNvSpPr txBox="1"/>
          <p:nvPr/>
        </p:nvSpPr>
        <p:spPr>
          <a:xfrm>
            <a:off x="5750441" y="7708568"/>
            <a:ext cx="2973005" cy="33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b="1" spc="-48">
                <a:solidFill>
                  <a:srgbClr val="74E8AE"/>
                </a:solidFill>
                <a:latin typeface="Roboto Bold"/>
                <a:ea typeface="Roboto Bold"/>
                <a:cs typeface="Roboto Bold"/>
                <a:sym typeface="Roboto Bold"/>
              </a:rPr>
              <a:t>Marcos Calera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750441" y="8136111"/>
            <a:ext cx="2973005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dirty="0" err="1">
                <a:solidFill>
                  <a:srgbClr val="FFFFFF"/>
                </a:solidFill>
                <a:latin typeface="Roboto"/>
                <a:ea typeface="Roboto"/>
                <a:cs typeface="Roboto"/>
              </a:rPr>
              <a:t>Estudante</a:t>
            </a: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</a:rPr>
              <a:t> DSM</a:t>
            </a:r>
            <a:endParaRPr lang="en-US" sz="1800" dirty="0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9533201" y="7708568"/>
            <a:ext cx="2973005" cy="33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b="1" spc="-48">
                <a:solidFill>
                  <a:srgbClr val="74E8AE"/>
                </a:solidFill>
                <a:latin typeface="Roboto Bold"/>
                <a:ea typeface="Roboto Bold"/>
                <a:cs typeface="Roboto Bold"/>
                <a:sym typeface="Roboto Bold"/>
              </a:rPr>
              <a:t>Victor Portolani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533201" y="8136111"/>
            <a:ext cx="2973005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Estudante</a:t>
            </a: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DSM</a:t>
            </a:r>
            <a:endParaRPr lang="pt-BR" dirty="0"/>
          </a:p>
        </p:txBody>
      </p:sp>
      <p:sp>
        <p:nvSpPr>
          <p:cNvPr id="34" name="TextBox 34"/>
          <p:cNvSpPr txBox="1"/>
          <p:nvPr/>
        </p:nvSpPr>
        <p:spPr>
          <a:xfrm>
            <a:off x="13274842" y="7708568"/>
            <a:ext cx="2973005" cy="33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b="1" spc="-48">
                <a:solidFill>
                  <a:srgbClr val="74E8AE"/>
                </a:solidFill>
                <a:latin typeface="Roboto Bold"/>
                <a:ea typeface="Roboto Bold"/>
                <a:cs typeface="Roboto Bold"/>
                <a:sym typeface="Roboto Bold"/>
              </a:rPr>
              <a:t>Rafael Mollon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3357969" y="8136111"/>
            <a:ext cx="2973005" cy="546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Estudante</a:t>
            </a:r>
            <a:r>
              <a:rPr lang="en-US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DSM</a:t>
            </a:r>
            <a:endParaRPr lang="en-US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lnSpc>
                <a:spcPts val="2160"/>
              </a:lnSpc>
            </a:pPr>
            <a:endParaRPr lang="en-US" dirty="0">
              <a:solidFill>
                <a:srgbClr val="FFFFFF"/>
              </a:solidFill>
              <a:latin typeface="Roboto"/>
              <a:ea typeface="Roboto"/>
              <a:cs typeface="Roboto"/>
            </a:endParaRPr>
          </a:p>
        </p:txBody>
      </p:sp>
      <p:pic>
        <p:nvPicPr>
          <p:cNvPr id="40" name="Imagem 39" descr="Homem de óculos olhando para o lado&#10;&#10;Descrição gerada automaticamente">
            <a:extLst>
              <a:ext uri="{FF2B5EF4-FFF2-40B4-BE49-F238E27FC236}">
                <a16:creationId xmlns:a16="http://schemas.microsoft.com/office/drawing/2014/main" id="{55BFD466-AFC0-8905-F840-F3C6F9ADAF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85246" y="4496316"/>
            <a:ext cx="2459660" cy="25336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Imagem 11" descr="Homem com a boca aberta&#10;&#10;Descrição gerada automaticamente">
            <a:extLst>
              <a:ext uri="{FF2B5EF4-FFF2-40B4-BE49-F238E27FC236}">
                <a16:creationId xmlns:a16="http://schemas.microsoft.com/office/drawing/2014/main" id="{DACC644B-63C9-B5C7-691D-79A43E0300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531521" y="4544503"/>
            <a:ext cx="2482432" cy="24703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47702" y="2334908"/>
            <a:ext cx="1795105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02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533282" y="2959506"/>
            <a:ext cx="19050" cy="349967"/>
            <a:chOff x="0" y="0"/>
            <a:chExt cx="25400" cy="466623"/>
          </a:xfrm>
        </p:grpSpPr>
        <p:sp>
          <p:nvSpPr>
            <p:cNvPr id="4" name="Freeform 4"/>
            <p:cNvSpPr/>
            <p:nvPr/>
          </p:nvSpPr>
          <p:spPr>
            <a:xfrm>
              <a:off x="0" y="12700"/>
              <a:ext cx="25400" cy="441198"/>
            </a:xfrm>
            <a:custGeom>
              <a:avLst/>
              <a:gdLst/>
              <a:ahLst/>
              <a:cxnLst/>
              <a:rect l="l" t="t" r="r" b="b"/>
              <a:pathLst>
                <a:path w="25400" h="441198">
                  <a:moveTo>
                    <a:pt x="25400" y="0"/>
                  </a:moveTo>
                  <a:lnTo>
                    <a:pt x="25400" y="441198"/>
                  </a:lnTo>
                  <a:lnTo>
                    <a:pt x="0" y="441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8AE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8177" y="3292270"/>
            <a:ext cx="2303696" cy="19050"/>
            <a:chOff x="0" y="0"/>
            <a:chExt cx="3071595" cy="25400"/>
          </a:xfrm>
        </p:grpSpPr>
        <p:sp>
          <p:nvSpPr>
            <p:cNvPr id="6" name="Freeform 6"/>
            <p:cNvSpPr/>
            <p:nvPr/>
          </p:nvSpPr>
          <p:spPr>
            <a:xfrm>
              <a:off x="12700" y="0"/>
              <a:ext cx="3046222" cy="25400"/>
            </a:xfrm>
            <a:custGeom>
              <a:avLst/>
              <a:gdLst/>
              <a:ahLst/>
              <a:cxnLst/>
              <a:rect l="l" t="t" r="r" b="b"/>
              <a:pathLst>
                <a:path w="3046222" h="25400">
                  <a:moveTo>
                    <a:pt x="0" y="0"/>
                  </a:moveTo>
                  <a:lnTo>
                    <a:pt x="3046222" y="0"/>
                  </a:lnTo>
                  <a:lnTo>
                    <a:pt x="3046222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74E8AE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407104" y="-102870"/>
            <a:ext cx="8090768" cy="10864352"/>
            <a:chOff x="0" y="0"/>
            <a:chExt cx="10787691" cy="144858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787634" cy="14485747"/>
            </a:xfrm>
            <a:custGeom>
              <a:avLst/>
              <a:gdLst/>
              <a:ahLst/>
              <a:cxnLst/>
              <a:rect l="l" t="t" r="r" b="b"/>
              <a:pathLst>
                <a:path w="10787634" h="14485747">
                  <a:moveTo>
                    <a:pt x="0" y="0"/>
                  </a:moveTo>
                  <a:lnTo>
                    <a:pt x="10787634" y="0"/>
                  </a:lnTo>
                  <a:lnTo>
                    <a:pt x="10787634" y="14485747"/>
                  </a:lnTo>
                  <a:lnTo>
                    <a:pt x="0" y="14485747"/>
                  </a:lnTo>
                  <a:close/>
                </a:path>
              </a:pathLst>
            </a:custGeom>
            <a:blipFill>
              <a:blip r:embed="rId2"/>
              <a:stretch>
                <a:fillRect l="-69360" r="-6936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9258300"/>
            <a:ext cx="1763450" cy="1639016"/>
          </a:xfrm>
          <a:custGeom>
            <a:avLst/>
            <a:gdLst/>
            <a:ahLst/>
            <a:cxnLst/>
            <a:rect l="l" t="t" r="r" b="b"/>
            <a:pathLst>
              <a:path w="1763450" h="1639016">
                <a:moveTo>
                  <a:pt x="0" y="0"/>
                </a:moveTo>
                <a:lnTo>
                  <a:pt x="1763450" y="0"/>
                </a:lnTo>
                <a:lnTo>
                  <a:pt x="1763450" y="1639016"/>
                </a:lnTo>
                <a:lnTo>
                  <a:pt x="0" y="16390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4085" b="-408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9144000" y="-1152505"/>
            <a:ext cx="2165341" cy="2181205"/>
          </a:xfrm>
          <a:custGeom>
            <a:avLst/>
            <a:gdLst/>
            <a:ahLst/>
            <a:cxnLst/>
            <a:rect l="l" t="t" r="r" b="b"/>
            <a:pathLst>
              <a:path w="2165341" h="2181205">
                <a:moveTo>
                  <a:pt x="0" y="0"/>
                </a:moveTo>
                <a:lnTo>
                  <a:pt x="2165341" y="0"/>
                </a:lnTo>
                <a:lnTo>
                  <a:pt x="2165341" y="2181205"/>
                </a:lnTo>
                <a:lnTo>
                  <a:pt x="0" y="21812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46" r="-146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>
            <a:off x="16909030" y="9163050"/>
            <a:ext cx="700541" cy="95250"/>
            <a:chOff x="0" y="0"/>
            <a:chExt cx="934055" cy="127000"/>
          </a:xfrm>
        </p:grpSpPr>
        <p:sp>
          <p:nvSpPr>
            <p:cNvPr id="12" name="Freeform 12"/>
            <p:cNvSpPr/>
            <p:nvPr/>
          </p:nvSpPr>
          <p:spPr>
            <a:xfrm>
              <a:off x="63500" y="0"/>
              <a:ext cx="807085" cy="127000"/>
            </a:xfrm>
            <a:custGeom>
              <a:avLst/>
              <a:gdLst/>
              <a:ahLst/>
              <a:cxnLst/>
              <a:rect l="l" t="t" r="r" b="b"/>
              <a:pathLst>
                <a:path w="807085" h="127000">
                  <a:moveTo>
                    <a:pt x="0" y="0"/>
                  </a:moveTo>
                  <a:lnTo>
                    <a:pt x="807085" y="0"/>
                  </a:lnTo>
                  <a:lnTo>
                    <a:pt x="807085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74E8AE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747702" y="3775374"/>
            <a:ext cx="7127505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5599" b="1">
                <a:solidFill>
                  <a:srgbClr val="74E8AE"/>
                </a:solidFill>
                <a:latin typeface="Roboto Bold"/>
                <a:ea typeface="Roboto Bold"/>
                <a:cs typeface="Roboto Bold"/>
                <a:sym typeface="Roboto Bold"/>
              </a:rPr>
              <a:t>Introdução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38177" y="5643631"/>
            <a:ext cx="7114401" cy="1095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Buscamos transmitir informações sobre o assunto em uma página Web oferecendo Soluções Logísticas.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60806" y="4886076"/>
            <a:ext cx="7114401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Sobre o nosso Projeto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0806" y="1143000"/>
            <a:ext cx="1795105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03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546386" y="1767598"/>
            <a:ext cx="19050" cy="349967"/>
            <a:chOff x="0" y="0"/>
            <a:chExt cx="25400" cy="466623"/>
          </a:xfrm>
        </p:grpSpPr>
        <p:sp>
          <p:nvSpPr>
            <p:cNvPr id="4" name="Freeform 4"/>
            <p:cNvSpPr/>
            <p:nvPr/>
          </p:nvSpPr>
          <p:spPr>
            <a:xfrm>
              <a:off x="0" y="12700"/>
              <a:ext cx="25400" cy="441198"/>
            </a:xfrm>
            <a:custGeom>
              <a:avLst/>
              <a:gdLst/>
              <a:ahLst/>
              <a:cxnLst/>
              <a:rect l="l" t="t" r="r" b="b"/>
              <a:pathLst>
                <a:path w="25400" h="441198">
                  <a:moveTo>
                    <a:pt x="25400" y="0"/>
                  </a:moveTo>
                  <a:lnTo>
                    <a:pt x="25400" y="441198"/>
                  </a:lnTo>
                  <a:lnTo>
                    <a:pt x="0" y="441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8AE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51281" y="2100363"/>
            <a:ext cx="2303696" cy="19050"/>
            <a:chOff x="0" y="0"/>
            <a:chExt cx="3071595" cy="25400"/>
          </a:xfrm>
        </p:grpSpPr>
        <p:sp>
          <p:nvSpPr>
            <p:cNvPr id="6" name="Freeform 6"/>
            <p:cNvSpPr/>
            <p:nvPr/>
          </p:nvSpPr>
          <p:spPr>
            <a:xfrm>
              <a:off x="12700" y="0"/>
              <a:ext cx="3046222" cy="25400"/>
            </a:xfrm>
            <a:custGeom>
              <a:avLst/>
              <a:gdLst/>
              <a:ahLst/>
              <a:cxnLst/>
              <a:rect l="l" t="t" r="r" b="b"/>
              <a:pathLst>
                <a:path w="3046222" h="25400">
                  <a:moveTo>
                    <a:pt x="0" y="0"/>
                  </a:moveTo>
                  <a:lnTo>
                    <a:pt x="3046222" y="0"/>
                  </a:lnTo>
                  <a:lnTo>
                    <a:pt x="3046222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74E8AE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Freeform 7"/>
          <p:cNvSpPr/>
          <p:nvPr/>
        </p:nvSpPr>
        <p:spPr>
          <a:xfrm>
            <a:off x="-1271310" y="6924486"/>
            <a:ext cx="2165341" cy="1839463"/>
          </a:xfrm>
          <a:custGeom>
            <a:avLst/>
            <a:gdLst/>
            <a:ahLst/>
            <a:cxnLst/>
            <a:rect l="l" t="t" r="r" b="b"/>
            <a:pathLst>
              <a:path w="2165341" h="1839463">
                <a:moveTo>
                  <a:pt x="0" y="0"/>
                </a:moveTo>
                <a:lnTo>
                  <a:pt x="2165341" y="0"/>
                </a:lnTo>
                <a:lnTo>
                  <a:pt x="2165341" y="1839463"/>
                </a:lnTo>
                <a:lnTo>
                  <a:pt x="0" y="1839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9116" b="-911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5855179" y="484346"/>
            <a:ext cx="1763450" cy="1088707"/>
          </a:xfrm>
          <a:custGeom>
            <a:avLst/>
            <a:gdLst/>
            <a:ahLst/>
            <a:cxnLst/>
            <a:rect l="l" t="t" r="r" b="b"/>
            <a:pathLst>
              <a:path w="1763450" h="1088707">
                <a:moveTo>
                  <a:pt x="0" y="0"/>
                </a:moveTo>
                <a:lnTo>
                  <a:pt x="1763450" y="0"/>
                </a:lnTo>
                <a:lnTo>
                  <a:pt x="1763450" y="1088707"/>
                </a:lnTo>
                <a:lnTo>
                  <a:pt x="0" y="108870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31423" b="-31423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/>
          <p:nvPr/>
        </p:nvGrpSpPr>
        <p:grpSpPr>
          <a:xfrm>
            <a:off x="17211675" y="9163050"/>
            <a:ext cx="700541" cy="95250"/>
            <a:chOff x="0" y="0"/>
            <a:chExt cx="934055" cy="127000"/>
          </a:xfrm>
        </p:grpSpPr>
        <p:sp>
          <p:nvSpPr>
            <p:cNvPr id="10" name="Freeform 10"/>
            <p:cNvSpPr/>
            <p:nvPr/>
          </p:nvSpPr>
          <p:spPr>
            <a:xfrm>
              <a:off x="63500" y="0"/>
              <a:ext cx="807085" cy="127000"/>
            </a:xfrm>
            <a:custGeom>
              <a:avLst/>
              <a:gdLst/>
              <a:ahLst/>
              <a:cxnLst/>
              <a:rect l="l" t="t" r="r" b="b"/>
              <a:pathLst>
                <a:path w="807085" h="127000">
                  <a:moveTo>
                    <a:pt x="0" y="0"/>
                  </a:moveTo>
                  <a:lnTo>
                    <a:pt x="807085" y="0"/>
                  </a:lnTo>
                  <a:lnTo>
                    <a:pt x="807085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74E8AE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Freeform 11"/>
          <p:cNvSpPr/>
          <p:nvPr/>
        </p:nvSpPr>
        <p:spPr>
          <a:xfrm>
            <a:off x="3429351" y="4091928"/>
            <a:ext cx="3567580" cy="5071122"/>
          </a:xfrm>
          <a:custGeom>
            <a:avLst/>
            <a:gdLst/>
            <a:ahLst/>
            <a:cxnLst/>
            <a:rect l="l" t="t" r="r" b="b"/>
            <a:pathLst>
              <a:path w="3567580" h="5071122">
                <a:moveTo>
                  <a:pt x="0" y="0"/>
                </a:moveTo>
                <a:lnTo>
                  <a:pt x="3567580" y="0"/>
                </a:lnTo>
                <a:lnTo>
                  <a:pt x="3567580" y="5071122"/>
                </a:lnTo>
                <a:lnTo>
                  <a:pt x="0" y="50711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/>
          <p:nvPr/>
        </p:nvGrpSpPr>
        <p:grpSpPr>
          <a:xfrm>
            <a:off x="3874114" y="4302398"/>
            <a:ext cx="2678055" cy="2678055"/>
            <a:chOff x="0" y="0"/>
            <a:chExt cx="3570739" cy="3570739"/>
          </a:xfrm>
        </p:grpSpPr>
        <p:sp>
          <p:nvSpPr>
            <p:cNvPr id="13" name="Freeform 13"/>
            <p:cNvSpPr/>
            <p:nvPr/>
          </p:nvSpPr>
          <p:spPr>
            <a:xfrm>
              <a:off x="50800" y="50800"/>
              <a:ext cx="3264662" cy="3264662"/>
            </a:xfrm>
            <a:custGeom>
              <a:avLst/>
              <a:gdLst/>
              <a:ahLst/>
              <a:cxnLst/>
              <a:rect l="l" t="t" r="r" b="b"/>
              <a:pathLst>
                <a:path w="3264662" h="3264662">
                  <a:moveTo>
                    <a:pt x="1632331" y="0"/>
                  </a:moveTo>
                  <a:cubicBezTo>
                    <a:pt x="730758" y="0"/>
                    <a:pt x="0" y="730758"/>
                    <a:pt x="0" y="1632331"/>
                  </a:cubicBezTo>
                  <a:cubicBezTo>
                    <a:pt x="0" y="2533904"/>
                    <a:pt x="730758" y="3264662"/>
                    <a:pt x="1632331" y="3264662"/>
                  </a:cubicBezTo>
                  <a:cubicBezTo>
                    <a:pt x="2533904" y="3264662"/>
                    <a:pt x="3264662" y="2533904"/>
                    <a:pt x="3264662" y="1632331"/>
                  </a:cubicBezTo>
                  <a:cubicBezTo>
                    <a:pt x="3264662" y="730758"/>
                    <a:pt x="2533904" y="0"/>
                    <a:pt x="1632331" y="0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0"/>
              <a:ext cx="3366262" cy="3366262"/>
            </a:xfrm>
            <a:custGeom>
              <a:avLst/>
              <a:gdLst/>
              <a:ahLst/>
              <a:cxnLst/>
              <a:rect l="l" t="t" r="r" b="b"/>
              <a:pathLst>
                <a:path w="3366262" h="3366262">
                  <a:moveTo>
                    <a:pt x="1683131" y="101600"/>
                  </a:moveTo>
                  <a:cubicBezTo>
                    <a:pt x="809625" y="101600"/>
                    <a:pt x="101600" y="809625"/>
                    <a:pt x="101600" y="1683131"/>
                  </a:cubicBezTo>
                  <a:lnTo>
                    <a:pt x="50800" y="1683131"/>
                  </a:lnTo>
                  <a:lnTo>
                    <a:pt x="101600" y="1683131"/>
                  </a:lnTo>
                  <a:cubicBezTo>
                    <a:pt x="101600" y="2556637"/>
                    <a:pt x="809625" y="3264662"/>
                    <a:pt x="1683131" y="3264662"/>
                  </a:cubicBezTo>
                  <a:lnTo>
                    <a:pt x="1683131" y="3315462"/>
                  </a:lnTo>
                  <a:lnTo>
                    <a:pt x="1683131" y="3264662"/>
                  </a:lnTo>
                  <a:cubicBezTo>
                    <a:pt x="2556637" y="3264662"/>
                    <a:pt x="3264662" y="2556637"/>
                    <a:pt x="3264662" y="1683131"/>
                  </a:cubicBezTo>
                  <a:lnTo>
                    <a:pt x="3315462" y="1683131"/>
                  </a:lnTo>
                  <a:lnTo>
                    <a:pt x="3264662" y="1683131"/>
                  </a:lnTo>
                  <a:cubicBezTo>
                    <a:pt x="3264662" y="809625"/>
                    <a:pt x="2556637" y="101600"/>
                    <a:pt x="1683131" y="101600"/>
                  </a:cubicBezTo>
                  <a:lnTo>
                    <a:pt x="1683131" y="50800"/>
                  </a:lnTo>
                  <a:lnTo>
                    <a:pt x="1683131" y="101600"/>
                  </a:lnTo>
                  <a:moveTo>
                    <a:pt x="1683131" y="0"/>
                  </a:moveTo>
                  <a:cubicBezTo>
                    <a:pt x="2612644" y="0"/>
                    <a:pt x="3366262" y="753618"/>
                    <a:pt x="3366262" y="1683131"/>
                  </a:cubicBezTo>
                  <a:cubicBezTo>
                    <a:pt x="3366262" y="2612644"/>
                    <a:pt x="2612771" y="3366262"/>
                    <a:pt x="1683131" y="3366262"/>
                  </a:cubicBezTo>
                  <a:cubicBezTo>
                    <a:pt x="753491" y="3366262"/>
                    <a:pt x="0" y="2612771"/>
                    <a:pt x="0" y="1683131"/>
                  </a:cubicBezTo>
                  <a:cubicBezTo>
                    <a:pt x="0" y="753491"/>
                    <a:pt x="753618" y="0"/>
                    <a:pt x="168313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289740" y="4091928"/>
            <a:ext cx="3567580" cy="5071122"/>
          </a:xfrm>
          <a:custGeom>
            <a:avLst/>
            <a:gdLst/>
            <a:ahLst/>
            <a:cxnLst/>
            <a:rect l="l" t="t" r="r" b="b"/>
            <a:pathLst>
              <a:path w="3567580" h="5071122">
                <a:moveTo>
                  <a:pt x="0" y="0"/>
                </a:moveTo>
                <a:lnTo>
                  <a:pt x="3567580" y="0"/>
                </a:lnTo>
                <a:lnTo>
                  <a:pt x="3567580" y="5071122"/>
                </a:lnTo>
                <a:lnTo>
                  <a:pt x="0" y="50711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6" name="Group 16"/>
          <p:cNvGrpSpPr/>
          <p:nvPr/>
        </p:nvGrpSpPr>
        <p:grpSpPr>
          <a:xfrm>
            <a:off x="11734503" y="4302398"/>
            <a:ext cx="2678055" cy="2678055"/>
            <a:chOff x="0" y="0"/>
            <a:chExt cx="3570739" cy="3570739"/>
          </a:xfrm>
        </p:grpSpPr>
        <p:sp>
          <p:nvSpPr>
            <p:cNvPr id="17" name="Freeform 17"/>
            <p:cNvSpPr/>
            <p:nvPr/>
          </p:nvSpPr>
          <p:spPr>
            <a:xfrm>
              <a:off x="50800" y="50800"/>
              <a:ext cx="3264662" cy="3264662"/>
            </a:xfrm>
            <a:custGeom>
              <a:avLst/>
              <a:gdLst/>
              <a:ahLst/>
              <a:cxnLst/>
              <a:rect l="l" t="t" r="r" b="b"/>
              <a:pathLst>
                <a:path w="3264662" h="3264662">
                  <a:moveTo>
                    <a:pt x="1632331" y="0"/>
                  </a:moveTo>
                  <a:cubicBezTo>
                    <a:pt x="730758" y="0"/>
                    <a:pt x="0" y="730758"/>
                    <a:pt x="0" y="1632331"/>
                  </a:cubicBezTo>
                  <a:cubicBezTo>
                    <a:pt x="0" y="2533904"/>
                    <a:pt x="730758" y="3264662"/>
                    <a:pt x="1632331" y="3264662"/>
                  </a:cubicBezTo>
                  <a:cubicBezTo>
                    <a:pt x="2533904" y="3264662"/>
                    <a:pt x="3264662" y="2533904"/>
                    <a:pt x="3264662" y="1632331"/>
                  </a:cubicBezTo>
                  <a:cubicBezTo>
                    <a:pt x="3264662" y="730758"/>
                    <a:pt x="2533904" y="0"/>
                    <a:pt x="1632331" y="0"/>
                  </a:cubicBezTo>
                  <a:close/>
                </a:path>
              </a:pathLst>
            </a:custGeom>
            <a:blipFill>
              <a:blip r:embed="rId9"/>
              <a:stretch>
                <a:fillRect l="-4637" r="-4637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0" y="0"/>
              <a:ext cx="3366262" cy="3366262"/>
            </a:xfrm>
            <a:custGeom>
              <a:avLst/>
              <a:gdLst/>
              <a:ahLst/>
              <a:cxnLst/>
              <a:rect l="l" t="t" r="r" b="b"/>
              <a:pathLst>
                <a:path w="3366262" h="3366262">
                  <a:moveTo>
                    <a:pt x="1683131" y="101600"/>
                  </a:moveTo>
                  <a:cubicBezTo>
                    <a:pt x="809625" y="101600"/>
                    <a:pt x="101600" y="809625"/>
                    <a:pt x="101600" y="1683131"/>
                  </a:cubicBezTo>
                  <a:lnTo>
                    <a:pt x="50800" y="1683131"/>
                  </a:lnTo>
                  <a:lnTo>
                    <a:pt x="101600" y="1683131"/>
                  </a:lnTo>
                  <a:cubicBezTo>
                    <a:pt x="101600" y="2556637"/>
                    <a:pt x="809625" y="3264662"/>
                    <a:pt x="1683131" y="3264662"/>
                  </a:cubicBezTo>
                  <a:lnTo>
                    <a:pt x="1683131" y="3315462"/>
                  </a:lnTo>
                  <a:lnTo>
                    <a:pt x="1683131" y="3264662"/>
                  </a:lnTo>
                  <a:cubicBezTo>
                    <a:pt x="2556637" y="3264662"/>
                    <a:pt x="3264662" y="2556637"/>
                    <a:pt x="3264662" y="1683131"/>
                  </a:cubicBezTo>
                  <a:lnTo>
                    <a:pt x="3315462" y="1683131"/>
                  </a:lnTo>
                  <a:lnTo>
                    <a:pt x="3264662" y="1683131"/>
                  </a:lnTo>
                  <a:cubicBezTo>
                    <a:pt x="3264662" y="809625"/>
                    <a:pt x="2556637" y="101600"/>
                    <a:pt x="1683131" y="101600"/>
                  </a:cubicBezTo>
                  <a:lnTo>
                    <a:pt x="1683131" y="50800"/>
                  </a:lnTo>
                  <a:lnTo>
                    <a:pt x="1683131" y="101600"/>
                  </a:lnTo>
                  <a:moveTo>
                    <a:pt x="1683131" y="0"/>
                  </a:moveTo>
                  <a:cubicBezTo>
                    <a:pt x="2612644" y="0"/>
                    <a:pt x="3366262" y="753618"/>
                    <a:pt x="3366262" y="1683131"/>
                  </a:cubicBezTo>
                  <a:cubicBezTo>
                    <a:pt x="3366262" y="2612644"/>
                    <a:pt x="2612771" y="3366262"/>
                    <a:pt x="1683131" y="3366262"/>
                  </a:cubicBezTo>
                  <a:cubicBezTo>
                    <a:pt x="753491" y="3366262"/>
                    <a:pt x="0" y="2612771"/>
                    <a:pt x="0" y="1683131"/>
                  </a:cubicBezTo>
                  <a:cubicBezTo>
                    <a:pt x="0" y="753491"/>
                    <a:pt x="753618" y="0"/>
                    <a:pt x="168313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9" name="Freeform 19"/>
          <p:cNvSpPr/>
          <p:nvPr/>
        </p:nvSpPr>
        <p:spPr>
          <a:xfrm>
            <a:off x="7360210" y="4091928"/>
            <a:ext cx="3567580" cy="5071122"/>
          </a:xfrm>
          <a:custGeom>
            <a:avLst/>
            <a:gdLst/>
            <a:ahLst/>
            <a:cxnLst/>
            <a:rect l="l" t="t" r="r" b="b"/>
            <a:pathLst>
              <a:path w="3567580" h="5071122">
                <a:moveTo>
                  <a:pt x="0" y="0"/>
                </a:moveTo>
                <a:lnTo>
                  <a:pt x="3567580" y="0"/>
                </a:lnTo>
                <a:lnTo>
                  <a:pt x="3567580" y="5071122"/>
                </a:lnTo>
                <a:lnTo>
                  <a:pt x="0" y="50711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0" name="Group 20"/>
          <p:cNvGrpSpPr/>
          <p:nvPr/>
        </p:nvGrpSpPr>
        <p:grpSpPr>
          <a:xfrm>
            <a:off x="7804973" y="4302398"/>
            <a:ext cx="2678055" cy="2678055"/>
            <a:chOff x="0" y="0"/>
            <a:chExt cx="3570739" cy="3570739"/>
          </a:xfrm>
        </p:grpSpPr>
        <p:sp>
          <p:nvSpPr>
            <p:cNvPr id="21" name="Freeform 21"/>
            <p:cNvSpPr/>
            <p:nvPr/>
          </p:nvSpPr>
          <p:spPr>
            <a:xfrm>
              <a:off x="50800" y="50800"/>
              <a:ext cx="3264662" cy="3264662"/>
            </a:xfrm>
            <a:custGeom>
              <a:avLst/>
              <a:gdLst/>
              <a:ahLst/>
              <a:cxnLst/>
              <a:rect l="l" t="t" r="r" b="b"/>
              <a:pathLst>
                <a:path w="3264662" h="3264662">
                  <a:moveTo>
                    <a:pt x="1632331" y="0"/>
                  </a:moveTo>
                  <a:cubicBezTo>
                    <a:pt x="730758" y="0"/>
                    <a:pt x="0" y="730758"/>
                    <a:pt x="0" y="1632331"/>
                  </a:cubicBezTo>
                  <a:cubicBezTo>
                    <a:pt x="0" y="2533904"/>
                    <a:pt x="730758" y="3264662"/>
                    <a:pt x="1632331" y="3264662"/>
                  </a:cubicBezTo>
                  <a:cubicBezTo>
                    <a:pt x="2533904" y="3264662"/>
                    <a:pt x="3264662" y="2533904"/>
                    <a:pt x="3264662" y="1632331"/>
                  </a:cubicBezTo>
                  <a:cubicBezTo>
                    <a:pt x="3264662" y="730758"/>
                    <a:pt x="2533904" y="0"/>
                    <a:pt x="1632331" y="0"/>
                  </a:cubicBezTo>
                  <a:close/>
                </a:path>
              </a:pathLst>
            </a:custGeom>
            <a:blipFill>
              <a:blip r:embed="rId10"/>
              <a:stretch>
                <a:fillRect l="-60377" r="-60377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3366262" cy="3366262"/>
            </a:xfrm>
            <a:custGeom>
              <a:avLst/>
              <a:gdLst/>
              <a:ahLst/>
              <a:cxnLst/>
              <a:rect l="l" t="t" r="r" b="b"/>
              <a:pathLst>
                <a:path w="3366262" h="3366262">
                  <a:moveTo>
                    <a:pt x="1683131" y="101600"/>
                  </a:moveTo>
                  <a:cubicBezTo>
                    <a:pt x="809625" y="101600"/>
                    <a:pt x="101600" y="809625"/>
                    <a:pt x="101600" y="1683131"/>
                  </a:cubicBezTo>
                  <a:lnTo>
                    <a:pt x="50800" y="1683131"/>
                  </a:lnTo>
                  <a:lnTo>
                    <a:pt x="101600" y="1683131"/>
                  </a:lnTo>
                  <a:cubicBezTo>
                    <a:pt x="101600" y="2556637"/>
                    <a:pt x="809625" y="3264662"/>
                    <a:pt x="1683131" y="3264662"/>
                  </a:cubicBezTo>
                  <a:lnTo>
                    <a:pt x="1683131" y="3315462"/>
                  </a:lnTo>
                  <a:lnTo>
                    <a:pt x="1683131" y="3264662"/>
                  </a:lnTo>
                  <a:cubicBezTo>
                    <a:pt x="2556637" y="3264662"/>
                    <a:pt x="3264662" y="2556637"/>
                    <a:pt x="3264662" y="1683131"/>
                  </a:cubicBezTo>
                  <a:lnTo>
                    <a:pt x="3315462" y="1683131"/>
                  </a:lnTo>
                  <a:lnTo>
                    <a:pt x="3264662" y="1683131"/>
                  </a:lnTo>
                  <a:cubicBezTo>
                    <a:pt x="3264662" y="809625"/>
                    <a:pt x="2556637" y="101600"/>
                    <a:pt x="1683131" y="101600"/>
                  </a:cubicBezTo>
                  <a:lnTo>
                    <a:pt x="1683131" y="50800"/>
                  </a:lnTo>
                  <a:lnTo>
                    <a:pt x="1683131" y="101600"/>
                  </a:lnTo>
                  <a:moveTo>
                    <a:pt x="1683131" y="0"/>
                  </a:moveTo>
                  <a:cubicBezTo>
                    <a:pt x="2612644" y="0"/>
                    <a:pt x="3366262" y="753618"/>
                    <a:pt x="3366262" y="1683131"/>
                  </a:cubicBezTo>
                  <a:cubicBezTo>
                    <a:pt x="3366262" y="2612644"/>
                    <a:pt x="2612771" y="3366262"/>
                    <a:pt x="1683131" y="3366262"/>
                  </a:cubicBezTo>
                  <a:cubicBezTo>
                    <a:pt x="753491" y="3366262"/>
                    <a:pt x="0" y="2612771"/>
                    <a:pt x="0" y="1683131"/>
                  </a:cubicBezTo>
                  <a:cubicBezTo>
                    <a:pt x="0" y="753491"/>
                    <a:pt x="753618" y="0"/>
                    <a:pt x="1683131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760806" y="2812922"/>
            <a:ext cx="7127505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5599" b="1">
                <a:solidFill>
                  <a:srgbClr val="74E8AE"/>
                </a:solidFill>
                <a:latin typeface="Roboto Bold"/>
                <a:ea typeface="Roboto Bold"/>
                <a:cs typeface="Roboto Bold"/>
                <a:sym typeface="Roboto Bold"/>
              </a:rPr>
              <a:t>Público Alvo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726639" y="7345108"/>
            <a:ext cx="2973005" cy="33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b="1" spc="-48">
                <a:solidFill>
                  <a:srgbClr val="74E8AE"/>
                </a:solidFill>
                <a:latin typeface="Roboto Bold"/>
                <a:ea typeface="Roboto Bold"/>
                <a:cs typeface="Roboto Bold"/>
                <a:sym typeface="Roboto Bold"/>
              </a:rPr>
              <a:t>Cooperativas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3726639" y="7815643"/>
            <a:ext cx="2973005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Papel fundamental na realização de rotas.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587028" y="7345108"/>
            <a:ext cx="2973005" cy="33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b="1" spc="-48">
                <a:solidFill>
                  <a:srgbClr val="74E8AE"/>
                </a:solidFill>
                <a:latin typeface="Roboto Bold"/>
                <a:ea typeface="Roboto Bold"/>
                <a:cs typeface="Roboto Bold"/>
                <a:sym typeface="Roboto Bold"/>
              </a:rPr>
              <a:t>População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587028" y="7815643"/>
            <a:ext cx="2973005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Conscientização, podem realizar a separação de materiais.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657498" y="7345108"/>
            <a:ext cx="2973005" cy="33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b="1" spc="-48">
                <a:solidFill>
                  <a:srgbClr val="74E8AE"/>
                </a:solidFill>
                <a:latin typeface="Roboto Bold"/>
                <a:ea typeface="Roboto Bold"/>
                <a:cs typeface="Roboto Bold"/>
                <a:sym typeface="Roboto Bold"/>
              </a:rPr>
              <a:t>Catadores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657498" y="7815643"/>
            <a:ext cx="2973005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60"/>
              </a:lnSpc>
            </a:pPr>
            <a:r>
              <a:rPr lang="en-US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Por intermédio, os catadores terão pontos de entrega.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144000" y="2550706"/>
            <a:ext cx="1630614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04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765089" y="3175304"/>
            <a:ext cx="19050" cy="349967"/>
            <a:chOff x="0" y="0"/>
            <a:chExt cx="25400" cy="466623"/>
          </a:xfrm>
        </p:grpSpPr>
        <p:sp>
          <p:nvSpPr>
            <p:cNvPr id="4" name="Freeform 4"/>
            <p:cNvSpPr/>
            <p:nvPr/>
          </p:nvSpPr>
          <p:spPr>
            <a:xfrm>
              <a:off x="0" y="12700"/>
              <a:ext cx="25400" cy="441198"/>
            </a:xfrm>
            <a:custGeom>
              <a:avLst/>
              <a:gdLst/>
              <a:ahLst/>
              <a:cxnLst/>
              <a:rect l="l" t="t" r="r" b="b"/>
              <a:pathLst>
                <a:path w="25400" h="441198">
                  <a:moveTo>
                    <a:pt x="25400" y="0"/>
                  </a:moveTo>
                  <a:lnTo>
                    <a:pt x="25400" y="441198"/>
                  </a:lnTo>
                  <a:lnTo>
                    <a:pt x="0" y="441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8AE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34475" y="3508069"/>
            <a:ext cx="2094346" cy="19050"/>
            <a:chOff x="0" y="0"/>
            <a:chExt cx="2792461" cy="25400"/>
          </a:xfrm>
        </p:grpSpPr>
        <p:sp>
          <p:nvSpPr>
            <p:cNvPr id="6" name="Freeform 6"/>
            <p:cNvSpPr/>
            <p:nvPr/>
          </p:nvSpPr>
          <p:spPr>
            <a:xfrm>
              <a:off x="12700" y="0"/>
              <a:ext cx="2767076" cy="25400"/>
            </a:xfrm>
            <a:custGeom>
              <a:avLst/>
              <a:gdLst/>
              <a:ahLst/>
              <a:cxnLst/>
              <a:rect l="l" t="t" r="r" b="b"/>
              <a:pathLst>
                <a:path w="2767076" h="25400">
                  <a:moveTo>
                    <a:pt x="0" y="0"/>
                  </a:moveTo>
                  <a:lnTo>
                    <a:pt x="2767076" y="0"/>
                  </a:lnTo>
                  <a:lnTo>
                    <a:pt x="2767076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74E8AE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Freeform 7"/>
          <p:cNvSpPr/>
          <p:nvPr/>
        </p:nvSpPr>
        <p:spPr>
          <a:xfrm>
            <a:off x="2722892" y="-317535"/>
            <a:ext cx="5573986" cy="5461035"/>
          </a:xfrm>
          <a:custGeom>
            <a:avLst/>
            <a:gdLst/>
            <a:ahLst/>
            <a:cxnLst/>
            <a:rect l="l" t="t" r="r" b="b"/>
            <a:pathLst>
              <a:path w="5573986" h="5461035">
                <a:moveTo>
                  <a:pt x="0" y="0"/>
                </a:moveTo>
                <a:lnTo>
                  <a:pt x="5573986" y="0"/>
                </a:lnTo>
                <a:lnTo>
                  <a:pt x="5573986" y="5461035"/>
                </a:lnTo>
                <a:lnTo>
                  <a:pt x="0" y="54610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654775" y="654775"/>
            <a:ext cx="7317839" cy="8977450"/>
            <a:chOff x="0" y="0"/>
            <a:chExt cx="9757119" cy="11969934"/>
          </a:xfrm>
        </p:grpSpPr>
        <p:sp>
          <p:nvSpPr>
            <p:cNvPr id="9" name="Freeform 9"/>
            <p:cNvSpPr/>
            <p:nvPr/>
          </p:nvSpPr>
          <p:spPr>
            <a:xfrm>
              <a:off x="127000" y="127000"/>
              <a:ext cx="8759952" cy="10972800"/>
            </a:xfrm>
            <a:custGeom>
              <a:avLst/>
              <a:gdLst/>
              <a:ahLst/>
              <a:cxnLst/>
              <a:rect l="l" t="t" r="r" b="b"/>
              <a:pathLst>
                <a:path w="8759952" h="10972800">
                  <a:moveTo>
                    <a:pt x="0" y="0"/>
                  </a:moveTo>
                  <a:lnTo>
                    <a:pt x="8759952" y="0"/>
                  </a:lnTo>
                  <a:lnTo>
                    <a:pt x="8759952" y="10972800"/>
                  </a:lnTo>
                  <a:lnTo>
                    <a:pt x="0" y="10972800"/>
                  </a:lnTo>
                  <a:close/>
                </a:path>
              </a:pathLst>
            </a:custGeom>
            <a:blipFill>
              <a:blip r:embed="rId4"/>
              <a:stretch>
                <a:fillRect l="-61508" r="-61508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9013952" cy="11226800"/>
            </a:xfrm>
            <a:custGeom>
              <a:avLst/>
              <a:gdLst/>
              <a:ahLst/>
              <a:cxnLst/>
              <a:rect l="l" t="t" r="r" b="b"/>
              <a:pathLst>
                <a:path w="9013952" h="11226800">
                  <a:moveTo>
                    <a:pt x="127000" y="0"/>
                  </a:moveTo>
                  <a:lnTo>
                    <a:pt x="8886952" y="0"/>
                  </a:lnTo>
                  <a:cubicBezTo>
                    <a:pt x="8957056" y="0"/>
                    <a:pt x="9013952" y="56896"/>
                    <a:pt x="9013952" y="127000"/>
                  </a:cubicBezTo>
                  <a:lnTo>
                    <a:pt x="9013952" y="11099800"/>
                  </a:lnTo>
                  <a:cubicBezTo>
                    <a:pt x="9013952" y="11169904"/>
                    <a:pt x="8957056" y="11226800"/>
                    <a:pt x="8886952" y="11226800"/>
                  </a:cubicBezTo>
                  <a:lnTo>
                    <a:pt x="127000" y="11226800"/>
                  </a:lnTo>
                  <a:cubicBezTo>
                    <a:pt x="56896" y="11226800"/>
                    <a:pt x="0" y="11169904"/>
                    <a:pt x="0" y="11099800"/>
                  </a:cubicBezTo>
                  <a:lnTo>
                    <a:pt x="0" y="127000"/>
                  </a:lnTo>
                  <a:cubicBezTo>
                    <a:pt x="0" y="56896"/>
                    <a:pt x="56896" y="0"/>
                    <a:pt x="127000" y="0"/>
                  </a:cubicBezTo>
                  <a:moveTo>
                    <a:pt x="127000" y="254000"/>
                  </a:moveTo>
                  <a:lnTo>
                    <a:pt x="127000" y="127000"/>
                  </a:lnTo>
                  <a:lnTo>
                    <a:pt x="254000" y="127000"/>
                  </a:lnTo>
                  <a:lnTo>
                    <a:pt x="254000" y="11099800"/>
                  </a:lnTo>
                  <a:lnTo>
                    <a:pt x="127000" y="11099800"/>
                  </a:lnTo>
                  <a:lnTo>
                    <a:pt x="127000" y="10972800"/>
                  </a:lnTo>
                  <a:lnTo>
                    <a:pt x="8886952" y="10972800"/>
                  </a:lnTo>
                  <a:lnTo>
                    <a:pt x="8886952" y="11099800"/>
                  </a:lnTo>
                  <a:lnTo>
                    <a:pt x="8759952" y="11099800"/>
                  </a:lnTo>
                  <a:lnTo>
                    <a:pt x="8759952" y="127000"/>
                  </a:lnTo>
                  <a:lnTo>
                    <a:pt x="8886952" y="127000"/>
                  </a:lnTo>
                  <a:lnTo>
                    <a:pt x="8886952" y="254000"/>
                  </a:lnTo>
                  <a:lnTo>
                    <a:pt x="127000" y="254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Freeform 11"/>
          <p:cNvSpPr/>
          <p:nvPr/>
        </p:nvSpPr>
        <p:spPr>
          <a:xfrm>
            <a:off x="-1153850" y="7571659"/>
            <a:ext cx="1763450" cy="1639016"/>
          </a:xfrm>
          <a:custGeom>
            <a:avLst/>
            <a:gdLst/>
            <a:ahLst/>
            <a:cxnLst/>
            <a:rect l="l" t="t" r="r" b="b"/>
            <a:pathLst>
              <a:path w="1763450" h="1639016">
                <a:moveTo>
                  <a:pt x="0" y="0"/>
                </a:moveTo>
                <a:lnTo>
                  <a:pt x="1763450" y="0"/>
                </a:lnTo>
                <a:lnTo>
                  <a:pt x="1763450" y="1639016"/>
                </a:lnTo>
                <a:lnTo>
                  <a:pt x="0" y="16390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t="-4085" b="-408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6421353" y="-407050"/>
            <a:ext cx="2165341" cy="2181205"/>
          </a:xfrm>
          <a:custGeom>
            <a:avLst/>
            <a:gdLst/>
            <a:ahLst/>
            <a:cxnLst/>
            <a:rect l="l" t="t" r="r" b="b"/>
            <a:pathLst>
              <a:path w="2165341" h="2181205">
                <a:moveTo>
                  <a:pt x="0" y="0"/>
                </a:moveTo>
                <a:lnTo>
                  <a:pt x="2165341" y="0"/>
                </a:lnTo>
                <a:lnTo>
                  <a:pt x="2165341" y="2181205"/>
                </a:lnTo>
                <a:lnTo>
                  <a:pt x="0" y="21812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46" r="-146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/>
          <p:cNvGrpSpPr/>
          <p:nvPr/>
        </p:nvGrpSpPr>
        <p:grpSpPr>
          <a:xfrm>
            <a:off x="16909030" y="9163050"/>
            <a:ext cx="700541" cy="95250"/>
            <a:chOff x="0" y="0"/>
            <a:chExt cx="934055" cy="127000"/>
          </a:xfrm>
        </p:grpSpPr>
        <p:sp>
          <p:nvSpPr>
            <p:cNvPr id="14" name="Freeform 14"/>
            <p:cNvSpPr/>
            <p:nvPr/>
          </p:nvSpPr>
          <p:spPr>
            <a:xfrm>
              <a:off x="63500" y="0"/>
              <a:ext cx="807085" cy="127000"/>
            </a:xfrm>
            <a:custGeom>
              <a:avLst/>
              <a:gdLst/>
              <a:ahLst/>
              <a:cxnLst/>
              <a:rect l="l" t="t" r="r" b="b"/>
              <a:pathLst>
                <a:path w="807085" h="127000">
                  <a:moveTo>
                    <a:pt x="0" y="0"/>
                  </a:moveTo>
                  <a:lnTo>
                    <a:pt x="807085" y="0"/>
                  </a:lnTo>
                  <a:lnTo>
                    <a:pt x="807085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74E8AE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81075" y="683552"/>
            <a:ext cx="700541" cy="95250"/>
            <a:chOff x="0" y="0"/>
            <a:chExt cx="934055" cy="127000"/>
          </a:xfrm>
        </p:grpSpPr>
        <p:sp>
          <p:nvSpPr>
            <p:cNvPr id="16" name="Freeform 16"/>
            <p:cNvSpPr/>
            <p:nvPr/>
          </p:nvSpPr>
          <p:spPr>
            <a:xfrm>
              <a:off x="63500" y="0"/>
              <a:ext cx="807085" cy="127000"/>
            </a:xfrm>
            <a:custGeom>
              <a:avLst/>
              <a:gdLst/>
              <a:ahLst/>
              <a:cxnLst/>
              <a:rect l="l" t="t" r="r" b="b"/>
              <a:pathLst>
                <a:path w="807085" h="127000">
                  <a:moveTo>
                    <a:pt x="0" y="0"/>
                  </a:moveTo>
                  <a:lnTo>
                    <a:pt x="807085" y="0"/>
                  </a:lnTo>
                  <a:lnTo>
                    <a:pt x="807085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9144000" y="4157815"/>
            <a:ext cx="7125056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5599" b="1">
                <a:solidFill>
                  <a:srgbClr val="74E8AE"/>
                </a:solidFill>
                <a:latin typeface="Roboto Bold"/>
                <a:ea typeface="Roboto Bold"/>
                <a:cs typeface="Roboto Bold"/>
                <a:sym typeface="Roboto Bold"/>
              </a:rPr>
              <a:t>O Problema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144000" y="5424005"/>
            <a:ext cx="7125056" cy="1095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Segundo o Atlas Brasileiro da Reciclagem 2023, menos de 30% das cidades brasileiras têm sistemas de coleta seletiva.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47702" y="1924482"/>
            <a:ext cx="1795105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05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533282" y="2549080"/>
            <a:ext cx="19050" cy="349967"/>
            <a:chOff x="0" y="0"/>
            <a:chExt cx="25400" cy="466623"/>
          </a:xfrm>
        </p:grpSpPr>
        <p:sp>
          <p:nvSpPr>
            <p:cNvPr id="4" name="Freeform 4"/>
            <p:cNvSpPr/>
            <p:nvPr/>
          </p:nvSpPr>
          <p:spPr>
            <a:xfrm>
              <a:off x="0" y="12700"/>
              <a:ext cx="25400" cy="441198"/>
            </a:xfrm>
            <a:custGeom>
              <a:avLst/>
              <a:gdLst/>
              <a:ahLst/>
              <a:cxnLst/>
              <a:rect l="l" t="t" r="r" b="b"/>
              <a:pathLst>
                <a:path w="25400" h="441198">
                  <a:moveTo>
                    <a:pt x="25400" y="0"/>
                  </a:moveTo>
                  <a:lnTo>
                    <a:pt x="25400" y="441198"/>
                  </a:lnTo>
                  <a:lnTo>
                    <a:pt x="0" y="441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8AE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8177" y="2881844"/>
            <a:ext cx="2303696" cy="19050"/>
            <a:chOff x="0" y="0"/>
            <a:chExt cx="3071595" cy="25400"/>
          </a:xfrm>
        </p:grpSpPr>
        <p:sp>
          <p:nvSpPr>
            <p:cNvPr id="6" name="Freeform 6"/>
            <p:cNvSpPr/>
            <p:nvPr/>
          </p:nvSpPr>
          <p:spPr>
            <a:xfrm>
              <a:off x="12700" y="0"/>
              <a:ext cx="3046222" cy="25400"/>
            </a:xfrm>
            <a:custGeom>
              <a:avLst/>
              <a:gdLst/>
              <a:ahLst/>
              <a:cxnLst/>
              <a:rect l="l" t="t" r="r" b="b"/>
              <a:pathLst>
                <a:path w="3046222" h="25400">
                  <a:moveTo>
                    <a:pt x="0" y="0"/>
                  </a:moveTo>
                  <a:lnTo>
                    <a:pt x="3046222" y="0"/>
                  </a:lnTo>
                  <a:lnTo>
                    <a:pt x="3046222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74E8AE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757227" y="3897220"/>
            <a:ext cx="7127505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5599" b="1">
                <a:solidFill>
                  <a:srgbClr val="74E8AE"/>
                </a:solidFill>
                <a:latin typeface="Roboto Bold"/>
                <a:ea typeface="Roboto Bold"/>
                <a:cs typeface="Roboto Bold"/>
                <a:sym typeface="Roboto Bold"/>
              </a:rPr>
              <a:t>Soluções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47702" y="5389528"/>
            <a:ext cx="7114401" cy="1095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Após pesquisas e entrevistas, identificamos que a cidade de Matão não possui um sistema de coleta seletiva adequada.</a:t>
            </a:r>
          </a:p>
        </p:txBody>
      </p:sp>
      <p:sp>
        <p:nvSpPr>
          <p:cNvPr id="9" name="Freeform 9"/>
          <p:cNvSpPr/>
          <p:nvPr/>
        </p:nvSpPr>
        <p:spPr>
          <a:xfrm>
            <a:off x="15812790" y="3383854"/>
            <a:ext cx="1097477" cy="963628"/>
          </a:xfrm>
          <a:custGeom>
            <a:avLst/>
            <a:gdLst/>
            <a:ahLst/>
            <a:cxnLst/>
            <a:rect l="l" t="t" r="r" b="b"/>
            <a:pathLst>
              <a:path w="1097477" h="963628">
                <a:moveTo>
                  <a:pt x="0" y="0"/>
                </a:moveTo>
                <a:lnTo>
                  <a:pt x="1097478" y="0"/>
                </a:lnTo>
                <a:lnTo>
                  <a:pt x="1097478" y="963628"/>
                </a:lnTo>
                <a:lnTo>
                  <a:pt x="0" y="9636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10082031" y="3347689"/>
            <a:ext cx="5594211" cy="1035958"/>
          </a:xfrm>
          <a:custGeom>
            <a:avLst/>
            <a:gdLst/>
            <a:ahLst/>
            <a:cxnLst/>
            <a:rect l="l" t="t" r="r" b="b"/>
            <a:pathLst>
              <a:path w="5594211" h="1035958">
                <a:moveTo>
                  <a:pt x="0" y="0"/>
                </a:moveTo>
                <a:lnTo>
                  <a:pt x="5594212" y="0"/>
                </a:lnTo>
                <a:lnTo>
                  <a:pt x="5594212" y="1035959"/>
                </a:lnTo>
                <a:lnTo>
                  <a:pt x="0" y="10359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10498891" y="3675168"/>
            <a:ext cx="4835268" cy="37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Criação de página Web</a:t>
            </a:r>
          </a:p>
        </p:txBody>
      </p:sp>
      <p:sp>
        <p:nvSpPr>
          <p:cNvPr id="12" name="Freeform 12"/>
          <p:cNvSpPr/>
          <p:nvPr/>
        </p:nvSpPr>
        <p:spPr>
          <a:xfrm>
            <a:off x="15812790" y="4661686"/>
            <a:ext cx="1097477" cy="963628"/>
          </a:xfrm>
          <a:custGeom>
            <a:avLst/>
            <a:gdLst/>
            <a:ahLst/>
            <a:cxnLst/>
            <a:rect l="l" t="t" r="r" b="b"/>
            <a:pathLst>
              <a:path w="1097477" h="963628">
                <a:moveTo>
                  <a:pt x="0" y="0"/>
                </a:moveTo>
                <a:lnTo>
                  <a:pt x="1097478" y="0"/>
                </a:lnTo>
                <a:lnTo>
                  <a:pt x="1097478" y="963627"/>
                </a:lnTo>
                <a:lnTo>
                  <a:pt x="0" y="963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10082031" y="4625520"/>
            <a:ext cx="5594211" cy="1035958"/>
          </a:xfrm>
          <a:custGeom>
            <a:avLst/>
            <a:gdLst/>
            <a:ahLst/>
            <a:cxnLst/>
            <a:rect l="l" t="t" r="r" b="b"/>
            <a:pathLst>
              <a:path w="5594211" h="1035958">
                <a:moveTo>
                  <a:pt x="0" y="0"/>
                </a:moveTo>
                <a:lnTo>
                  <a:pt x="5594212" y="0"/>
                </a:lnTo>
                <a:lnTo>
                  <a:pt x="5594212" y="1035959"/>
                </a:lnTo>
                <a:lnTo>
                  <a:pt x="0" y="10359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10498891" y="6230768"/>
            <a:ext cx="4835268" cy="37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Gerenciamento de Rotas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812790" y="5939517"/>
            <a:ext cx="1097477" cy="963628"/>
          </a:xfrm>
          <a:custGeom>
            <a:avLst/>
            <a:gdLst/>
            <a:ahLst/>
            <a:cxnLst/>
            <a:rect l="l" t="t" r="r" b="b"/>
            <a:pathLst>
              <a:path w="1097477" h="963628">
                <a:moveTo>
                  <a:pt x="0" y="0"/>
                </a:moveTo>
                <a:lnTo>
                  <a:pt x="1097478" y="0"/>
                </a:lnTo>
                <a:lnTo>
                  <a:pt x="1097478" y="963629"/>
                </a:lnTo>
                <a:lnTo>
                  <a:pt x="0" y="9636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10082031" y="5903352"/>
            <a:ext cx="5594211" cy="1035958"/>
          </a:xfrm>
          <a:custGeom>
            <a:avLst/>
            <a:gdLst/>
            <a:ahLst/>
            <a:cxnLst/>
            <a:rect l="l" t="t" r="r" b="b"/>
            <a:pathLst>
              <a:path w="5594211" h="1035958">
                <a:moveTo>
                  <a:pt x="0" y="0"/>
                </a:moveTo>
                <a:lnTo>
                  <a:pt x="5594212" y="0"/>
                </a:lnTo>
                <a:lnTo>
                  <a:pt x="5594212" y="1035959"/>
                </a:lnTo>
                <a:lnTo>
                  <a:pt x="0" y="10359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TextBox 17"/>
          <p:cNvSpPr txBox="1"/>
          <p:nvPr/>
        </p:nvSpPr>
        <p:spPr>
          <a:xfrm>
            <a:off x="10461503" y="4952936"/>
            <a:ext cx="4835268" cy="37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Informação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57227" y="4818847"/>
            <a:ext cx="7114401" cy="371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Qual é o diferencial do Reciclão?</a:t>
            </a:r>
          </a:p>
        </p:txBody>
      </p:sp>
      <p:sp>
        <p:nvSpPr>
          <p:cNvPr id="19" name="Freeform 19"/>
          <p:cNvSpPr/>
          <p:nvPr/>
        </p:nvSpPr>
        <p:spPr>
          <a:xfrm>
            <a:off x="6046635" y="-494606"/>
            <a:ext cx="2165341" cy="1839463"/>
          </a:xfrm>
          <a:custGeom>
            <a:avLst/>
            <a:gdLst/>
            <a:ahLst/>
            <a:cxnLst/>
            <a:rect l="l" t="t" r="r" b="b"/>
            <a:pathLst>
              <a:path w="2165341" h="1839463">
                <a:moveTo>
                  <a:pt x="0" y="0"/>
                </a:moveTo>
                <a:lnTo>
                  <a:pt x="2165341" y="0"/>
                </a:lnTo>
                <a:lnTo>
                  <a:pt x="2165341" y="1839463"/>
                </a:lnTo>
                <a:lnTo>
                  <a:pt x="0" y="1839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9116" b="-9116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17785624" y="8225338"/>
            <a:ext cx="995305" cy="939280"/>
          </a:xfrm>
          <a:custGeom>
            <a:avLst/>
            <a:gdLst/>
            <a:ahLst/>
            <a:cxnLst/>
            <a:rect l="l" t="t" r="r" b="b"/>
            <a:pathLst>
              <a:path w="995305" h="939280">
                <a:moveTo>
                  <a:pt x="0" y="0"/>
                </a:moveTo>
                <a:lnTo>
                  <a:pt x="995305" y="0"/>
                </a:lnTo>
                <a:lnTo>
                  <a:pt x="995305" y="939280"/>
                </a:lnTo>
                <a:lnTo>
                  <a:pt x="0" y="9392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2982" b="-2982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1" name="Group 21"/>
          <p:cNvGrpSpPr/>
          <p:nvPr/>
        </p:nvGrpSpPr>
        <p:grpSpPr>
          <a:xfrm>
            <a:off x="1713181" y="9164619"/>
            <a:ext cx="700541" cy="95250"/>
            <a:chOff x="0" y="0"/>
            <a:chExt cx="934055" cy="127000"/>
          </a:xfrm>
        </p:grpSpPr>
        <p:sp>
          <p:nvSpPr>
            <p:cNvPr id="22" name="Freeform 22"/>
            <p:cNvSpPr/>
            <p:nvPr/>
          </p:nvSpPr>
          <p:spPr>
            <a:xfrm>
              <a:off x="63500" y="0"/>
              <a:ext cx="807085" cy="127000"/>
            </a:xfrm>
            <a:custGeom>
              <a:avLst/>
              <a:gdLst/>
              <a:ahLst/>
              <a:cxnLst/>
              <a:rect l="l" t="t" r="r" b="b"/>
              <a:pathLst>
                <a:path w="807085" h="127000">
                  <a:moveTo>
                    <a:pt x="0" y="0"/>
                  </a:moveTo>
                  <a:lnTo>
                    <a:pt x="807085" y="0"/>
                  </a:lnTo>
                  <a:lnTo>
                    <a:pt x="807085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74E8AE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5463976" y="3440853"/>
            <a:ext cx="1795105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1">
                <a:solidFill>
                  <a:srgbClr val="080A0F"/>
                </a:solidFill>
                <a:latin typeface="Roboto Bold"/>
                <a:ea typeface="Roboto Bold"/>
                <a:cs typeface="Roboto Bold"/>
                <a:sym typeface="Roboto Bold"/>
              </a:rPr>
              <a:t>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5464195" y="4718684"/>
            <a:ext cx="1795105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1">
                <a:solidFill>
                  <a:srgbClr val="080A0F"/>
                </a:solidFill>
                <a:latin typeface="Roboto Bold"/>
                <a:ea typeface="Roboto Bold"/>
                <a:cs typeface="Roboto Bold"/>
                <a:sym typeface="Roboto Bold"/>
              </a:rPr>
              <a:t>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464195" y="5996517"/>
            <a:ext cx="1795105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1">
                <a:solidFill>
                  <a:srgbClr val="080A0F"/>
                </a:solidFill>
                <a:latin typeface="Roboto Bold"/>
                <a:ea typeface="Roboto Bold"/>
                <a:cs typeface="Roboto Bold"/>
                <a:sym typeface="Roboto Bold"/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70307" y="787598"/>
            <a:ext cx="1795105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06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555887" y="1412196"/>
            <a:ext cx="19050" cy="349967"/>
            <a:chOff x="0" y="0"/>
            <a:chExt cx="25400" cy="466623"/>
          </a:xfrm>
        </p:grpSpPr>
        <p:sp>
          <p:nvSpPr>
            <p:cNvPr id="4" name="Freeform 4"/>
            <p:cNvSpPr/>
            <p:nvPr/>
          </p:nvSpPr>
          <p:spPr>
            <a:xfrm>
              <a:off x="0" y="12700"/>
              <a:ext cx="25400" cy="441198"/>
            </a:xfrm>
            <a:custGeom>
              <a:avLst/>
              <a:gdLst/>
              <a:ahLst/>
              <a:cxnLst/>
              <a:rect l="l" t="t" r="r" b="b"/>
              <a:pathLst>
                <a:path w="25400" h="441198">
                  <a:moveTo>
                    <a:pt x="25400" y="0"/>
                  </a:moveTo>
                  <a:lnTo>
                    <a:pt x="25400" y="441198"/>
                  </a:lnTo>
                  <a:lnTo>
                    <a:pt x="0" y="441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8AE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60782" y="1744961"/>
            <a:ext cx="2303696" cy="19050"/>
            <a:chOff x="0" y="0"/>
            <a:chExt cx="3071595" cy="25400"/>
          </a:xfrm>
        </p:grpSpPr>
        <p:sp>
          <p:nvSpPr>
            <p:cNvPr id="6" name="Freeform 6"/>
            <p:cNvSpPr/>
            <p:nvPr/>
          </p:nvSpPr>
          <p:spPr>
            <a:xfrm>
              <a:off x="12700" y="0"/>
              <a:ext cx="3046222" cy="25400"/>
            </a:xfrm>
            <a:custGeom>
              <a:avLst/>
              <a:gdLst/>
              <a:ahLst/>
              <a:cxnLst/>
              <a:rect l="l" t="t" r="r" b="b"/>
              <a:pathLst>
                <a:path w="3046222" h="25400">
                  <a:moveTo>
                    <a:pt x="0" y="0"/>
                  </a:moveTo>
                  <a:lnTo>
                    <a:pt x="3046222" y="0"/>
                  </a:lnTo>
                  <a:lnTo>
                    <a:pt x="3046222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74E8AE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Freeform 7"/>
          <p:cNvSpPr/>
          <p:nvPr/>
        </p:nvSpPr>
        <p:spPr>
          <a:xfrm>
            <a:off x="9799908" y="1764011"/>
            <a:ext cx="2952156" cy="2952156"/>
          </a:xfrm>
          <a:custGeom>
            <a:avLst/>
            <a:gdLst/>
            <a:ahLst/>
            <a:cxnLst/>
            <a:rect l="l" t="t" r="r" b="b"/>
            <a:pathLst>
              <a:path w="2952156" h="2952156">
                <a:moveTo>
                  <a:pt x="0" y="0"/>
                </a:moveTo>
                <a:lnTo>
                  <a:pt x="2952156" y="0"/>
                </a:lnTo>
                <a:lnTo>
                  <a:pt x="2952156" y="2952156"/>
                </a:lnTo>
                <a:lnTo>
                  <a:pt x="0" y="29521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3585693" y="1764011"/>
            <a:ext cx="2952156" cy="2952156"/>
          </a:xfrm>
          <a:custGeom>
            <a:avLst/>
            <a:gdLst/>
            <a:ahLst/>
            <a:cxnLst/>
            <a:rect l="l" t="t" r="r" b="b"/>
            <a:pathLst>
              <a:path w="2952156" h="2952156">
                <a:moveTo>
                  <a:pt x="0" y="0"/>
                </a:moveTo>
                <a:lnTo>
                  <a:pt x="2952156" y="0"/>
                </a:lnTo>
                <a:lnTo>
                  <a:pt x="2952156" y="2952156"/>
                </a:lnTo>
                <a:lnTo>
                  <a:pt x="0" y="29521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9730717" y="5133478"/>
            <a:ext cx="3090538" cy="3090538"/>
          </a:xfrm>
          <a:custGeom>
            <a:avLst/>
            <a:gdLst/>
            <a:ahLst/>
            <a:cxnLst/>
            <a:rect l="l" t="t" r="r" b="b"/>
            <a:pathLst>
              <a:path w="3090538" h="3090538">
                <a:moveTo>
                  <a:pt x="0" y="0"/>
                </a:moveTo>
                <a:lnTo>
                  <a:pt x="3090538" y="0"/>
                </a:lnTo>
                <a:lnTo>
                  <a:pt x="3090538" y="3090538"/>
                </a:lnTo>
                <a:lnTo>
                  <a:pt x="0" y="30905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13516502" y="5133478"/>
            <a:ext cx="3090538" cy="3090538"/>
          </a:xfrm>
          <a:custGeom>
            <a:avLst/>
            <a:gdLst/>
            <a:ahLst/>
            <a:cxnLst/>
            <a:rect l="l" t="t" r="r" b="b"/>
            <a:pathLst>
              <a:path w="3090538" h="3090538">
                <a:moveTo>
                  <a:pt x="0" y="0"/>
                </a:moveTo>
                <a:lnTo>
                  <a:pt x="3090538" y="0"/>
                </a:lnTo>
                <a:lnTo>
                  <a:pt x="3090538" y="3090538"/>
                </a:lnTo>
                <a:lnTo>
                  <a:pt x="0" y="30905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0736640" y="2386518"/>
            <a:ext cx="1078691" cy="1263474"/>
          </a:xfrm>
          <a:custGeom>
            <a:avLst/>
            <a:gdLst/>
            <a:ahLst/>
            <a:cxnLst/>
            <a:rect l="l" t="t" r="r" b="b"/>
            <a:pathLst>
              <a:path w="1078691" h="1263474">
                <a:moveTo>
                  <a:pt x="0" y="0"/>
                </a:moveTo>
                <a:lnTo>
                  <a:pt x="1078691" y="0"/>
                </a:lnTo>
                <a:lnTo>
                  <a:pt x="1078691" y="1263473"/>
                </a:lnTo>
                <a:lnTo>
                  <a:pt x="0" y="12634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198" r="-19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0546284" y="5752837"/>
            <a:ext cx="1459403" cy="1014285"/>
          </a:xfrm>
          <a:custGeom>
            <a:avLst/>
            <a:gdLst/>
            <a:ahLst/>
            <a:cxnLst/>
            <a:rect l="l" t="t" r="r" b="b"/>
            <a:pathLst>
              <a:path w="1459403" h="1014285">
                <a:moveTo>
                  <a:pt x="0" y="0"/>
                </a:moveTo>
                <a:lnTo>
                  <a:pt x="1459403" y="0"/>
                </a:lnTo>
                <a:lnTo>
                  <a:pt x="1459403" y="1014285"/>
                </a:lnTo>
                <a:lnTo>
                  <a:pt x="0" y="10142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920" b="-920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14368795" y="5752837"/>
            <a:ext cx="1385952" cy="1385952"/>
          </a:xfrm>
          <a:custGeom>
            <a:avLst/>
            <a:gdLst/>
            <a:ahLst/>
            <a:cxnLst/>
            <a:rect l="l" t="t" r="r" b="b"/>
            <a:pathLst>
              <a:path w="1385952" h="1385952">
                <a:moveTo>
                  <a:pt x="0" y="0"/>
                </a:moveTo>
                <a:lnTo>
                  <a:pt x="1385952" y="0"/>
                </a:lnTo>
                <a:lnTo>
                  <a:pt x="1385952" y="1385952"/>
                </a:lnTo>
                <a:lnTo>
                  <a:pt x="0" y="13859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7206612" y="-529747"/>
            <a:ext cx="1668596" cy="2181205"/>
          </a:xfrm>
          <a:custGeom>
            <a:avLst/>
            <a:gdLst/>
            <a:ahLst/>
            <a:cxnLst/>
            <a:rect l="l" t="t" r="r" b="b"/>
            <a:pathLst>
              <a:path w="1668596" h="2181205">
                <a:moveTo>
                  <a:pt x="0" y="0"/>
                </a:moveTo>
                <a:lnTo>
                  <a:pt x="1668596" y="0"/>
                </a:lnTo>
                <a:lnTo>
                  <a:pt x="1668596" y="2181205"/>
                </a:lnTo>
                <a:lnTo>
                  <a:pt x="0" y="218120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-15075" r="-15075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-734750" y="7574758"/>
            <a:ext cx="1763450" cy="1639016"/>
          </a:xfrm>
          <a:custGeom>
            <a:avLst/>
            <a:gdLst/>
            <a:ahLst/>
            <a:cxnLst/>
            <a:rect l="l" t="t" r="r" b="b"/>
            <a:pathLst>
              <a:path w="1763450" h="1639016">
                <a:moveTo>
                  <a:pt x="0" y="0"/>
                </a:moveTo>
                <a:lnTo>
                  <a:pt x="1763450" y="0"/>
                </a:lnTo>
                <a:lnTo>
                  <a:pt x="1763450" y="1639016"/>
                </a:lnTo>
                <a:lnTo>
                  <a:pt x="0" y="163901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t="-4085" b="-4085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6" name="Group 16"/>
          <p:cNvGrpSpPr/>
          <p:nvPr/>
        </p:nvGrpSpPr>
        <p:grpSpPr>
          <a:xfrm>
            <a:off x="16606384" y="9258300"/>
            <a:ext cx="700541" cy="95250"/>
            <a:chOff x="0" y="0"/>
            <a:chExt cx="934055" cy="127000"/>
          </a:xfrm>
        </p:grpSpPr>
        <p:sp>
          <p:nvSpPr>
            <p:cNvPr id="17" name="Freeform 17"/>
            <p:cNvSpPr/>
            <p:nvPr/>
          </p:nvSpPr>
          <p:spPr>
            <a:xfrm>
              <a:off x="63500" y="0"/>
              <a:ext cx="807085" cy="127000"/>
            </a:xfrm>
            <a:custGeom>
              <a:avLst/>
              <a:gdLst/>
              <a:ahLst/>
              <a:cxnLst/>
              <a:rect l="l" t="t" r="r" b="b"/>
              <a:pathLst>
                <a:path w="807085" h="127000">
                  <a:moveTo>
                    <a:pt x="0" y="0"/>
                  </a:moveTo>
                  <a:lnTo>
                    <a:pt x="807085" y="0"/>
                  </a:lnTo>
                  <a:lnTo>
                    <a:pt x="807085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74E8AE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8" name="Freeform 18"/>
          <p:cNvSpPr/>
          <p:nvPr/>
        </p:nvSpPr>
        <p:spPr>
          <a:xfrm>
            <a:off x="14393146" y="2386518"/>
            <a:ext cx="1361601" cy="1337773"/>
          </a:xfrm>
          <a:custGeom>
            <a:avLst/>
            <a:gdLst/>
            <a:ahLst/>
            <a:cxnLst/>
            <a:rect l="l" t="t" r="r" b="b"/>
            <a:pathLst>
              <a:path w="1361601" h="1337773">
                <a:moveTo>
                  <a:pt x="0" y="0"/>
                </a:moveTo>
                <a:lnTo>
                  <a:pt x="1361601" y="0"/>
                </a:lnTo>
                <a:lnTo>
                  <a:pt x="1361601" y="1337773"/>
                </a:lnTo>
                <a:lnTo>
                  <a:pt x="0" y="133777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t="-178" b="-178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1760782" y="2481768"/>
            <a:ext cx="7114425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5599" b="1">
                <a:solidFill>
                  <a:srgbClr val="74E8AE"/>
                </a:solidFill>
                <a:latin typeface="Roboto Bold"/>
                <a:ea typeface="Roboto Bold"/>
                <a:cs typeface="Roboto Bold"/>
                <a:sym typeface="Roboto Bold"/>
              </a:rPr>
              <a:t>O Site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60782" y="3407985"/>
            <a:ext cx="5947998" cy="1095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 plataforma permite que empresas e órgãos públicos gerenciem as rotas de coletas com eficiência.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154612" y="3989074"/>
            <a:ext cx="2242747" cy="33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b="1">
                <a:solidFill>
                  <a:srgbClr val="080A0F"/>
                </a:solidFill>
                <a:latin typeface="Roboto Bold"/>
                <a:ea typeface="Roboto Bold"/>
                <a:cs typeface="Roboto Bold"/>
                <a:sym typeface="Roboto Bold"/>
              </a:rPr>
              <a:t>Ideias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940398" y="3989074"/>
            <a:ext cx="2242747" cy="33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b="1">
                <a:solidFill>
                  <a:srgbClr val="080A0F"/>
                </a:solidFill>
                <a:latin typeface="Roboto Bold"/>
                <a:ea typeface="Roboto Bold"/>
                <a:cs typeface="Roboto Bold"/>
                <a:sym typeface="Roboto Bold"/>
              </a:rPr>
              <a:t>Entrevistas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942664" y="7193493"/>
            <a:ext cx="2666643" cy="64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b="1">
                <a:solidFill>
                  <a:srgbClr val="74E8AE"/>
                </a:solidFill>
                <a:latin typeface="Roboto Bold"/>
                <a:ea typeface="Roboto Bold"/>
                <a:cs typeface="Roboto Bold"/>
                <a:sym typeface="Roboto Bold"/>
              </a:rPr>
              <a:t>Analisar e Desenvolver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940398" y="7449028"/>
            <a:ext cx="2242747" cy="33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2400" b="1">
                <a:solidFill>
                  <a:srgbClr val="74E8AE"/>
                </a:solidFill>
                <a:latin typeface="Roboto Bold"/>
                <a:ea typeface="Roboto Bold"/>
                <a:cs typeface="Roboto Bold"/>
                <a:sym typeface="Roboto Bold"/>
              </a:rPr>
              <a:t>Testes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70307" y="5238750"/>
            <a:ext cx="7114425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5599" b="1">
                <a:solidFill>
                  <a:srgbClr val="74E8AE"/>
                </a:solidFill>
                <a:latin typeface="Roboto Bold"/>
                <a:ea typeface="Roboto Bold"/>
                <a:cs typeface="Roboto Bold"/>
                <a:sym typeface="Roboto Bold"/>
              </a:rPr>
              <a:t>Requisitos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98354" y="6250454"/>
            <a:ext cx="5947998" cy="3629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2877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Funcionais: mapa de endereço de localização, notificação, cadastro.​</a:t>
            </a:r>
          </a:p>
          <a:p>
            <a:pPr algn="l">
              <a:lnSpc>
                <a:spcPts val="2877"/>
              </a:lnSpc>
            </a:pPr>
            <a:endParaRPr lang="en-US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18160" lvl="1" indent="-259080" algn="l">
              <a:lnSpc>
                <a:spcPts val="2877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Não funcionais: senha criptografada, paleta de cores, acessibilidade, tipografia.​</a:t>
            </a:r>
          </a:p>
          <a:p>
            <a:pPr algn="l">
              <a:lnSpc>
                <a:spcPts val="2877"/>
              </a:lnSpc>
            </a:pPr>
            <a:endParaRPr lang="en-US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518160" lvl="1" indent="-259080" algn="l">
              <a:lnSpc>
                <a:spcPts val="2877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Regras de negócio: rotas, cadastro e LGPD.</a:t>
            </a:r>
          </a:p>
          <a:p>
            <a:pPr algn="l">
              <a:lnSpc>
                <a:spcPts val="2879"/>
              </a:lnSpc>
            </a:pPr>
            <a:endParaRPr lang="en-US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80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47702" y="2334908"/>
            <a:ext cx="1795105" cy="973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07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533282" y="2959506"/>
            <a:ext cx="19050" cy="349967"/>
            <a:chOff x="0" y="0"/>
            <a:chExt cx="25400" cy="466623"/>
          </a:xfrm>
        </p:grpSpPr>
        <p:sp>
          <p:nvSpPr>
            <p:cNvPr id="4" name="Freeform 4"/>
            <p:cNvSpPr/>
            <p:nvPr/>
          </p:nvSpPr>
          <p:spPr>
            <a:xfrm>
              <a:off x="0" y="12700"/>
              <a:ext cx="25400" cy="441198"/>
            </a:xfrm>
            <a:custGeom>
              <a:avLst/>
              <a:gdLst/>
              <a:ahLst/>
              <a:cxnLst/>
              <a:rect l="l" t="t" r="r" b="b"/>
              <a:pathLst>
                <a:path w="25400" h="441198">
                  <a:moveTo>
                    <a:pt x="25400" y="0"/>
                  </a:moveTo>
                  <a:lnTo>
                    <a:pt x="25400" y="441198"/>
                  </a:lnTo>
                  <a:lnTo>
                    <a:pt x="0" y="4411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E8AE"/>
            </a:solid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8177" y="3292270"/>
            <a:ext cx="2303696" cy="19050"/>
            <a:chOff x="0" y="0"/>
            <a:chExt cx="3071595" cy="25400"/>
          </a:xfrm>
        </p:grpSpPr>
        <p:sp>
          <p:nvSpPr>
            <p:cNvPr id="6" name="Freeform 6"/>
            <p:cNvSpPr/>
            <p:nvPr/>
          </p:nvSpPr>
          <p:spPr>
            <a:xfrm>
              <a:off x="12700" y="0"/>
              <a:ext cx="3046222" cy="25400"/>
            </a:xfrm>
            <a:custGeom>
              <a:avLst/>
              <a:gdLst/>
              <a:ahLst/>
              <a:cxnLst/>
              <a:rect l="l" t="t" r="r" b="b"/>
              <a:pathLst>
                <a:path w="3046222" h="25400">
                  <a:moveTo>
                    <a:pt x="0" y="0"/>
                  </a:moveTo>
                  <a:lnTo>
                    <a:pt x="3046222" y="0"/>
                  </a:lnTo>
                  <a:lnTo>
                    <a:pt x="3046222" y="25400"/>
                  </a:lnTo>
                  <a:lnTo>
                    <a:pt x="0" y="25400"/>
                  </a:lnTo>
                  <a:close/>
                </a:path>
              </a:pathLst>
            </a:custGeom>
            <a:solidFill>
              <a:srgbClr val="74E8AE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9258300"/>
            <a:ext cx="1763450" cy="1639016"/>
          </a:xfrm>
          <a:custGeom>
            <a:avLst/>
            <a:gdLst/>
            <a:ahLst/>
            <a:cxnLst/>
            <a:rect l="l" t="t" r="r" b="b"/>
            <a:pathLst>
              <a:path w="1763450" h="1639016">
                <a:moveTo>
                  <a:pt x="0" y="0"/>
                </a:moveTo>
                <a:lnTo>
                  <a:pt x="1763450" y="0"/>
                </a:lnTo>
                <a:lnTo>
                  <a:pt x="1763450" y="1639016"/>
                </a:lnTo>
                <a:lnTo>
                  <a:pt x="0" y="1639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4085" b="-4085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8" name="Group 8"/>
          <p:cNvGrpSpPr/>
          <p:nvPr/>
        </p:nvGrpSpPr>
        <p:grpSpPr>
          <a:xfrm>
            <a:off x="16909030" y="9163050"/>
            <a:ext cx="700541" cy="95250"/>
            <a:chOff x="0" y="0"/>
            <a:chExt cx="934055" cy="127000"/>
          </a:xfrm>
        </p:grpSpPr>
        <p:sp>
          <p:nvSpPr>
            <p:cNvPr id="9" name="Freeform 9"/>
            <p:cNvSpPr/>
            <p:nvPr/>
          </p:nvSpPr>
          <p:spPr>
            <a:xfrm>
              <a:off x="63500" y="0"/>
              <a:ext cx="807085" cy="127000"/>
            </a:xfrm>
            <a:custGeom>
              <a:avLst/>
              <a:gdLst/>
              <a:ahLst/>
              <a:cxnLst/>
              <a:rect l="l" t="t" r="r" b="b"/>
              <a:pathLst>
                <a:path w="807085" h="127000">
                  <a:moveTo>
                    <a:pt x="0" y="0"/>
                  </a:moveTo>
                  <a:lnTo>
                    <a:pt x="807085" y="0"/>
                  </a:lnTo>
                  <a:lnTo>
                    <a:pt x="807085" y="127000"/>
                  </a:lnTo>
                  <a:lnTo>
                    <a:pt x="0" y="127000"/>
                  </a:lnTo>
                  <a:close/>
                </a:path>
              </a:pathLst>
            </a:custGeom>
            <a:solidFill>
              <a:srgbClr val="74E8AE"/>
            </a:solid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26136" y="3818506"/>
            <a:ext cx="7127505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5599" b="1">
                <a:solidFill>
                  <a:srgbClr val="74E8AE"/>
                </a:solidFill>
                <a:latin typeface="Roboto Bold"/>
                <a:ea typeface="Roboto Bold"/>
                <a:cs typeface="Roboto Bold"/>
                <a:sym typeface="Roboto Bold"/>
              </a:rPr>
              <a:t>Diagrama MER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38177" y="5591007"/>
            <a:ext cx="6273326" cy="18434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 MER (</a:t>
            </a:r>
            <a:r>
              <a:rPr lang="en-US" sz="240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Modelo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Entidade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Relacionamento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) é </a:t>
            </a:r>
            <a:r>
              <a:rPr lang="en-US" sz="240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utilizado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para </a:t>
            </a:r>
            <a:r>
              <a:rPr lang="en-US" sz="240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descrever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os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objetos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do </a:t>
            </a:r>
            <a:r>
              <a:rPr lang="en-US" sz="240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mundo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real </a:t>
            </a:r>
            <a:r>
              <a:rPr lang="en-US" sz="240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através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-US" sz="240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entidades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, com </a:t>
            </a:r>
            <a:r>
              <a:rPr lang="en-US" sz="240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suas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propriedades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que </a:t>
            </a:r>
            <a:r>
              <a:rPr lang="en-US" sz="240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são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os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atributos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e </a:t>
            </a:r>
            <a:r>
              <a:rPr lang="en-US" sz="240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os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seus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240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relacionamentos</a:t>
            </a:r>
            <a:r>
              <a:rPr lang="en-US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lang="pt-BR">
              <a:ea typeface="Calibri"/>
              <a:cs typeface="Calibri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40024" y="4916007"/>
            <a:ext cx="7114401" cy="443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00"/>
              </a:lnSpc>
            </a:pPr>
            <a:r>
              <a:rPr lang="en-US" sz="3200" b="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O que é?</a:t>
            </a:r>
          </a:p>
        </p:txBody>
      </p:sp>
      <p:pic>
        <p:nvPicPr>
          <p:cNvPr id="13" name="Imagem 12" descr="Diagrama&#10;&#10;Descrição gerada automaticamente">
            <a:extLst>
              <a:ext uri="{FF2B5EF4-FFF2-40B4-BE49-F238E27FC236}">
                <a16:creationId xmlns:a16="http://schemas.microsoft.com/office/drawing/2014/main" id="{AA0A9C34-02FB-7334-B8E9-13445674D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7948" y="1141317"/>
            <a:ext cx="9620250" cy="84772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257</Words>
  <Application>Microsoft Office PowerPoint</Application>
  <PresentationFormat>Personalizar</PresentationFormat>
  <Paragraphs>56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9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reciclao</dc:title>
  <cp:lastModifiedBy>keila ferri</cp:lastModifiedBy>
  <cp:revision>70</cp:revision>
  <dcterms:created xsi:type="dcterms:W3CDTF">2006-08-16T00:00:00Z</dcterms:created>
  <dcterms:modified xsi:type="dcterms:W3CDTF">2024-12-05T20:43:56Z</dcterms:modified>
  <dc:identifier>DAGUgeMgmCU</dc:identifier>
</cp:coreProperties>
</file>